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3431059978" r:id="rId1"/>
  </p:sldMasterIdLst>
  <p:sldIdLst>
    <p:sldId id="11088003" r:id="rId2"/>
    <p:sldId id="11088004" r:id="rId3"/>
    <p:sldId id="11088005" r:id="rId4"/>
    <p:sldId id="11088006" r:id="rId5"/>
    <p:sldId id="11088007" r:id="rId6"/>
    <p:sldId id="11088008" r:id="rId7"/>
    <p:sldId id="11088009" r:id="rId8"/>
    <p:sldId id="11088010" r:id="rId9"/>
    <p:sldId id="11088011" r:id="rId10"/>
    <p:sldId id="11088012" r:id="rId11"/>
    <p:sldId id="11088013" r:id="rId12"/>
    <p:sldId id="11088014" r:id="rId13"/>
    <p:sldId id="11088015" r:id="rId14"/>
    <p:sldId id="11088016" r:id="rId15"/>
    <p:sldId id="11088017" r:id="rId16"/>
    <p:sldId id="11088018" r:id="rId17"/>
    <p:sldId id="11088019" r:id="rId18"/>
    <p:sldId id="11088020" r:id="rId19"/>
  </p:sldIdLst>
  <p:sldSz cx="24384000" cy="13716000"/>
  <p:notesSz cx="9144000" cy="6858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74"/>
  </p:normalViewPr>
  <p:slideViewPr>
    <p:cSldViewPr snapToGrid="0" snapToObjects="1">
      <p:cViewPr>
        <p:scale>
          <a:sx n="36" d="100"/>
          <a:sy n="36" d="100"/>
        </p:scale>
        <p:origin x="-404" y="44"/>
      </p:cViewPr>
      <p:guideLst>
        <p:guide orient="horz" pos="4320"/>
        <p:guide pos="76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985634206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64.png"/><Relationship Id="rId18" Type="http://schemas.openxmlformats.org/officeDocument/2006/relationships/image" Target="../media/image69.png"/><Relationship Id="rId3" Type="http://schemas.openxmlformats.org/officeDocument/2006/relationships/image" Target="../media/image55.png"/><Relationship Id="rId7" Type="http://schemas.openxmlformats.org/officeDocument/2006/relationships/image" Target="../media/image58.png"/><Relationship Id="rId12" Type="http://schemas.openxmlformats.org/officeDocument/2006/relationships/image" Target="../media/image63.png"/><Relationship Id="rId17" Type="http://schemas.openxmlformats.org/officeDocument/2006/relationships/image" Target="../media/image68.png"/><Relationship Id="rId2" Type="http://schemas.openxmlformats.org/officeDocument/2006/relationships/image" Target="../media/image54.png"/><Relationship Id="rId16" Type="http://schemas.openxmlformats.org/officeDocument/2006/relationships/image" Target="../media/image6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11" Type="http://schemas.openxmlformats.org/officeDocument/2006/relationships/image" Target="../media/image62.png"/><Relationship Id="rId5" Type="http://schemas.openxmlformats.org/officeDocument/2006/relationships/image" Target="../media/image13.png"/><Relationship Id="rId15" Type="http://schemas.openxmlformats.org/officeDocument/2006/relationships/image" Target="../media/image66.png"/><Relationship Id="rId10" Type="http://schemas.openxmlformats.org/officeDocument/2006/relationships/image" Target="../media/image61.png"/><Relationship Id="rId4" Type="http://schemas.openxmlformats.org/officeDocument/2006/relationships/image" Target="../media/image56.png"/><Relationship Id="rId9" Type="http://schemas.openxmlformats.org/officeDocument/2006/relationships/image" Target="../media/image60.png"/><Relationship Id="rId14" Type="http://schemas.openxmlformats.org/officeDocument/2006/relationships/image" Target="../media/image6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3.png"/><Relationship Id="rId7" Type="http://schemas.openxmlformats.org/officeDocument/2006/relationships/image" Target="../media/image2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" descr="Picture"/>
          <p:cNvPicPr>
            <a:picLocks noChangeAspect="1"/>
          </p:cNvPicPr>
          <p:nvPr/>
        </p:nvPicPr>
        <p:blipFill>
          <a:blip r:embed="rId2" cstate="print">
            <a:alphaModFix/>
          </a:blip>
          <a:stretch>
            <a:fillRect/>
          </a:stretch>
        </p:blipFill>
        <p:spPr>
          <a:xfrm>
            <a:off x="0" y="0"/>
            <a:ext cx="24383999" cy="13715999"/>
          </a:xfrm>
          <a:prstGeom prst="rect">
            <a:avLst/>
          </a:prstGeom>
        </p:spPr>
      </p:pic>
      <p:pic>
        <p:nvPicPr>
          <p:cNvPr id="457" name="Picture" descr="Picture"/>
          <p:cNvPicPr>
            <a:picLocks noChangeAspect="1"/>
          </p:cNvPicPr>
          <p:nvPr/>
        </p:nvPicPr>
        <p:blipFill>
          <a:blip r:embed="rId3" cstate="print">
            <a:alphaModFix/>
          </a:blip>
          <a:stretch>
            <a:fillRect/>
          </a:stretch>
        </p:blipFill>
        <p:spPr>
          <a:xfrm flipV="1">
            <a:off x="4142666" y="8753225"/>
            <a:ext cx="4601845" cy="4962774"/>
          </a:xfrm>
          <a:prstGeom prst="rect">
            <a:avLst/>
          </a:prstGeom>
        </p:spPr>
      </p:pic>
      <p:pic>
        <p:nvPicPr>
          <p:cNvPr id="924" name="Picture" descr="Picture"/>
          <p:cNvPicPr>
            <a:picLocks noChangeAspect="1"/>
          </p:cNvPicPr>
          <p:nvPr/>
        </p:nvPicPr>
        <p:blipFill>
          <a:blip r:embed="rId4" cstate="print">
            <a:alphaModFix/>
          </a:blip>
          <a:stretch>
            <a:fillRect/>
          </a:stretch>
        </p:blipFill>
        <p:spPr>
          <a:xfrm flipH="1" flipV="1">
            <a:off x="11064364" y="201684"/>
            <a:ext cx="13256165" cy="14295864"/>
          </a:xfrm>
          <a:prstGeom prst="rect">
            <a:avLst/>
          </a:prstGeom>
        </p:spPr>
      </p:pic>
      <p:pic>
        <p:nvPicPr>
          <p:cNvPr id="1393" name="Picture" descr="Picture"/>
          <p:cNvPicPr>
            <a:picLocks noChangeAspect="1"/>
          </p:cNvPicPr>
          <p:nvPr/>
        </p:nvPicPr>
        <p:blipFill>
          <a:blip r:embed="rId5" cstate="print">
            <a:alphaModFix amt="20000"/>
          </a:blip>
          <a:stretch>
            <a:fillRect/>
          </a:stretch>
        </p:blipFill>
        <p:spPr>
          <a:xfrm>
            <a:off x="0" y="0"/>
            <a:ext cx="24387493" cy="13709121"/>
          </a:xfrm>
          <a:prstGeom prst="rect">
            <a:avLst/>
          </a:prstGeom>
        </p:spPr>
      </p:pic>
      <p:sp>
        <p:nvSpPr>
          <p:cNvPr id="1850" name="文本"/>
          <p:cNvSpPr>
            <a:spLocks noGrp="1"/>
          </p:cNvSpPr>
          <p:nvPr>
            <p:ph type="ctrTitle"/>
          </p:nvPr>
        </p:nvSpPr>
        <p:spPr>
          <a:xfrm>
            <a:off x="2000341" y="4786299"/>
            <a:ext cx="18958393" cy="1462628"/>
          </a:xfrm>
          <a:prstGeom prst="rect">
            <a:avLst/>
          </a:prstGeom>
          <a:effectLst>
            <a:outerShdw blurRad="152400" dist="219394" dir="2700000" algn="ctr">
              <a:srgbClr val="000000">
                <a:alpha val="20000"/>
              </a:srgbClr>
            </a:outerShdw>
          </a:effectLst>
        </p:spPr>
        <p:txBody>
          <a:bodyPr lIns="0" tIns="0" rIns="0" bIns="0">
            <a:noAutofit/>
          </a:bodyPr>
          <a:lstStyle/>
          <a:p>
            <a:pPr algn="l">
              <a:lnSpc>
                <a:spcPts val="14336"/>
              </a:lnSpc>
            </a:pPr>
            <a:r>
              <a:rPr lang="zh-CN" altLang="en-US" sz="11946" b="0" i="0" u="none" spc="0" dirty="0">
                <a:solidFill>
                  <a:srgbClr val="FFFFFF">
                    <a:alpha val="100000"/>
                  </a:srgbClr>
                </a:solidFill>
                <a:latin typeface="Noto Sans S Chinese Black" charset="-122"/>
                <a:ea typeface="Noto Sans S Chinese Black" charset="-122"/>
                <a:cs typeface="Noto Sans S Chinese Black" charset="-122"/>
              </a:rPr>
              <a:t>2019年第二季度销售报告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3064" name="文本"/>
          <p:cNvSpPr>
            <a:spLocks noGrp="1"/>
          </p:cNvSpPr>
          <p:nvPr>
            <p:ph type="ctrTitle"/>
          </p:nvPr>
        </p:nvSpPr>
        <p:spPr>
          <a:xfrm>
            <a:off x="2000341" y="6785742"/>
            <a:ext cx="19300220" cy="40370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3710"/>
              </a:lnSpc>
            </a:pPr>
            <a:r>
              <a:rPr lang="zh-CN" altLang="en-US" sz="3092" b="0" i="0" u="none" spc="2782" dirty="0">
                <a:solidFill>
                  <a:srgbClr val="FFFFFF">
                    <a:alpha val="100000"/>
                  </a:srgbClr>
                </a:solidFill>
                <a:latin typeface="Noto Sans S Chinese DemiLight" charset="-122"/>
                <a:ea typeface="Noto Sans S Chinese DemiLight" charset="-122"/>
                <a:cs typeface="Noto Sans S Chinese DemiLight" charset="-122"/>
              </a:rPr>
              <a:t>Second Quarter 2019 Sales Report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4144" name="文本"/>
          <p:cNvSpPr>
            <a:spLocks noGrp="1"/>
          </p:cNvSpPr>
          <p:nvPr>
            <p:ph type="ctrTitle"/>
          </p:nvPr>
        </p:nvSpPr>
        <p:spPr>
          <a:xfrm>
            <a:off x="2000341" y="1227142"/>
            <a:ext cx="7383279" cy="16820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16418"/>
              </a:lnSpc>
            </a:pPr>
            <a:r>
              <a:rPr lang="zh-CN" altLang="en-US" sz="13682" b="0" i="0" u="none" spc="0" dirty="0">
                <a:solidFill>
                  <a:srgbClr val="FFFFFF">
                    <a:alpha val="20000"/>
                  </a:srgbClr>
                </a:solidFill>
                <a:latin typeface="Noto Sans S Chinese Black" charset="-122"/>
                <a:ea typeface="Noto Sans S Chinese Black" charset="-122"/>
                <a:cs typeface="Noto Sans S Chinese Black" charset="-122"/>
              </a:rPr>
              <a:t>2019-Q2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pic>
        <p:nvPicPr>
          <p:cNvPr id="5185" name="Picture" descr="Picture"/>
          <p:cNvPicPr>
            <a:picLocks noChangeAspect="1"/>
          </p:cNvPicPr>
          <p:nvPr/>
        </p:nvPicPr>
        <p:blipFill>
          <a:blip r:embed="rId6" cstate="print">
            <a:alphaModFix/>
          </a:blip>
          <a:stretch>
            <a:fillRect/>
          </a:stretch>
        </p:blipFill>
        <p:spPr>
          <a:xfrm>
            <a:off x="19185506" y="10930468"/>
            <a:ext cx="3694950" cy="91148"/>
          </a:xfrm>
          <a:prstGeom prst="rect">
            <a:avLst/>
          </a:prstGeom>
        </p:spPr>
      </p:pic>
      <p:sp>
        <p:nvSpPr>
          <p:cNvPr id="5653" name="文本"/>
          <p:cNvSpPr>
            <a:spLocks noGrp="1"/>
          </p:cNvSpPr>
          <p:nvPr>
            <p:ph type="ctrTitle"/>
          </p:nvPr>
        </p:nvSpPr>
        <p:spPr>
          <a:xfrm>
            <a:off x="19153321" y="11207855"/>
            <a:ext cx="3943942" cy="4945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5057"/>
              </a:lnSpc>
            </a:pPr>
            <a:r>
              <a:rPr lang="zh-CN" altLang="en-US" sz="4214" b="0" i="0" u="none" spc="0" dirty="0">
                <a:solidFill>
                  <a:srgbClr val="FFFFFF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汇报人：创小客​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6701" name="文本"/>
          <p:cNvSpPr>
            <a:spLocks noGrp="1"/>
          </p:cNvSpPr>
          <p:nvPr>
            <p:ph type="ctrTitle"/>
          </p:nvPr>
        </p:nvSpPr>
        <p:spPr>
          <a:xfrm>
            <a:off x="19804828" y="1515586"/>
            <a:ext cx="2974071" cy="683404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6965"/>
              </a:lnSpc>
            </a:pPr>
            <a:r>
              <a:rPr lang="zh-CN" altLang="en-US" sz="5804" b="0" i="0" u="none" spc="0" dirty="0">
                <a:solidFill>
                  <a:srgbClr val="FFFFFF">
                    <a:alpha val="100000"/>
                  </a:srgbClr>
                </a:solidFill>
                <a:latin typeface="Noto Sans S Chinese Medium" charset="-122"/>
                <a:ea typeface="Noto Sans S Chinese Medium" charset="-122"/>
                <a:cs typeface="Noto Sans S Chinese Medium" charset="-122"/>
              </a:rPr>
              <a:t>创客集团​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pic>
        <p:nvPicPr>
          <p:cNvPr id="7742" name="Picture" descr="Picture"/>
          <p:cNvPicPr>
            <a:picLocks noChangeAspect="1"/>
          </p:cNvPicPr>
          <p:nvPr/>
        </p:nvPicPr>
        <p:blipFill>
          <a:blip r:embed="rId7" cstate="print">
            <a:alphaModFix amt="20000"/>
          </a:blip>
          <a:stretch>
            <a:fillRect/>
          </a:stretch>
        </p:blipFill>
        <p:spPr>
          <a:xfrm rot="16200000">
            <a:off x="-4411672" y="6614159"/>
            <a:ext cx="11513193" cy="487679"/>
          </a:xfrm>
          <a:prstGeom prst="rect">
            <a:avLst/>
          </a:prstGeom>
        </p:spPr>
      </p:pic>
      <p:pic>
        <p:nvPicPr>
          <p:cNvPr id="8217" name="Picture" descr="Picture"/>
          <p:cNvPicPr>
            <a:picLocks noChangeAspect="1"/>
          </p:cNvPicPr>
          <p:nvPr/>
        </p:nvPicPr>
        <p:blipFill>
          <a:blip r:embed="rId8" cstate="print">
            <a:alphaModFix/>
          </a:blip>
          <a:stretch>
            <a:fillRect/>
          </a:stretch>
        </p:blipFill>
        <p:spPr>
          <a:xfrm>
            <a:off x="2000341" y="10603488"/>
            <a:ext cx="2142325" cy="201110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" descr="Picture"/>
          <p:cNvPicPr>
            <a:picLocks noChangeAspect="1"/>
          </p:cNvPicPr>
          <p:nvPr/>
        </p:nvPicPr>
        <p:blipFill>
          <a:blip r:embed="rId2" cstate="print">
            <a:alphaModFix/>
          </a:blip>
          <a:stretch>
            <a:fillRect/>
          </a:stretch>
        </p:blipFill>
        <p:spPr>
          <a:xfrm>
            <a:off x="0" y="1493930"/>
            <a:ext cx="24403444" cy="10728139"/>
          </a:xfrm>
          <a:prstGeom prst="rect">
            <a:avLst/>
          </a:prstGeom>
        </p:spPr>
      </p:pic>
      <p:pic>
        <p:nvPicPr>
          <p:cNvPr id="463" name="Picture" descr="Picture"/>
          <p:cNvPicPr>
            <a:picLocks noChangeAspect="1"/>
          </p:cNvPicPr>
          <p:nvPr/>
        </p:nvPicPr>
        <p:blipFill>
          <a:blip r:embed="rId3" cstate="print">
            <a:alphaModFix/>
          </a:blip>
          <a:stretch>
            <a:fillRect/>
          </a:stretch>
        </p:blipFill>
        <p:spPr>
          <a:xfrm>
            <a:off x="1358949" y="22328"/>
            <a:ext cx="6402235" cy="13693670"/>
          </a:xfrm>
          <a:prstGeom prst="rect">
            <a:avLst/>
          </a:prstGeom>
        </p:spPr>
      </p:pic>
      <p:sp>
        <p:nvSpPr>
          <p:cNvPr id="929" name="文本"/>
          <p:cNvSpPr>
            <a:spLocks noGrp="1"/>
          </p:cNvSpPr>
          <p:nvPr>
            <p:ph type="ctrTitle"/>
          </p:nvPr>
        </p:nvSpPr>
        <p:spPr>
          <a:xfrm>
            <a:off x="9283699" y="3789090"/>
            <a:ext cx="13284807" cy="1579575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4900"/>
              </a:lnSpc>
            </a:pPr>
            <a:r>
              <a:rPr lang="zh-CN" altLang="en-US" sz="2800" b="0" i="0" u="none" spc="0" dirty="0">
                <a:solidFill>
                  <a:srgbClr val="FFFFFF">
                    <a:alpha val="100000"/>
                  </a:srgbClr>
                </a:solidFill>
                <a:latin typeface="Noto Sans S Chinese DemiLight" charset="-122"/>
                <a:ea typeface="Noto Sans S Chinese DemiLight" charset="-122"/>
                <a:cs typeface="Noto Sans S Chinese DemiLight" charset="-122"/>
              </a:rPr>
              <a:t>销售：是指以出售、租赁或其他任何方式向第三方提供产品或服务的行为，包括为促进该行为进行的有关辅助活动，例如广告、促销、展览、服务等活动。或者说：销售是指实现企业生产成果的活动，是服务于客户的一场活动。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2074" name="文本"/>
          <p:cNvSpPr>
            <a:spLocks noGrp="1"/>
          </p:cNvSpPr>
          <p:nvPr>
            <p:ph type="ctrTitle"/>
          </p:nvPr>
        </p:nvSpPr>
        <p:spPr>
          <a:xfrm>
            <a:off x="9283699" y="2741234"/>
            <a:ext cx="4048506" cy="504063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5040"/>
              </a:lnSpc>
            </a:pPr>
            <a:r>
              <a:rPr lang="zh-CN" altLang="en-US" sz="4200" b="0" i="0" u="none" spc="0" dirty="0">
                <a:solidFill>
                  <a:srgbClr val="EF5250">
                    <a:alpha val="100000"/>
                  </a:srgbClr>
                </a:solidFill>
                <a:latin typeface="Noto Sans S Chinese Bold Bold" charset="-122"/>
                <a:ea typeface="Noto Sans S Chinese Bold Bold" charset="-122"/>
                <a:cs typeface="Noto Sans S Chinese Bold Bold" charset="-122"/>
              </a:rPr>
              <a:t>销售A部季度目标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3126" name="文本"/>
          <p:cNvSpPr>
            <a:spLocks noGrp="1"/>
          </p:cNvSpPr>
          <p:nvPr>
            <p:ph type="ctrTitle"/>
          </p:nvPr>
        </p:nvSpPr>
        <p:spPr>
          <a:xfrm>
            <a:off x="9283699" y="7290497"/>
            <a:ext cx="3171063" cy="50833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5040"/>
              </a:lnSpc>
            </a:pPr>
            <a:r>
              <a:rPr lang="zh-CN" altLang="en-US" sz="4200" b="0" i="0" u="none" spc="0" dirty="0">
                <a:solidFill>
                  <a:srgbClr val="EF5250">
                    <a:alpha val="100000"/>
                  </a:srgbClr>
                </a:solidFill>
                <a:latin typeface="Noto Sans S Chinese Bold Bold" charset="-122"/>
                <a:ea typeface="Noto Sans S Chinese Bold Bold" charset="-122"/>
                <a:cs typeface="Noto Sans S Chinese Bold Bold" charset="-122"/>
              </a:rPr>
              <a:t>各销售员目标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4176" name="文本"/>
          <p:cNvSpPr>
            <a:spLocks noGrp="1"/>
          </p:cNvSpPr>
          <p:nvPr>
            <p:ph type="ctrTitle"/>
          </p:nvPr>
        </p:nvSpPr>
        <p:spPr>
          <a:xfrm>
            <a:off x="9283699" y="8275609"/>
            <a:ext cx="2142836" cy="2672333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6160"/>
              </a:lnSpc>
            </a:pPr>
            <a:r>
              <a:rPr lang="zh-CN" altLang="en-US" sz="2800" b="0" i="0" u="none" spc="0" dirty="0">
                <a:solidFill>
                  <a:srgbClr val="FFFFFF">
                    <a:alpha val="100000"/>
                  </a:srgbClr>
                </a:solidFill>
                <a:latin typeface="Noto Sans S Chinese DemiLight" charset="-122"/>
                <a:ea typeface="Noto Sans S Chinese DemiLight" charset="-122"/>
                <a:cs typeface="Noto Sans S Chinese DemiLight" charset="-122"/>
              </a:rPr>
              <a:t>销售员A</a:t>
            </a:r>
            <a:endParaRPr kumimoji="1" lang="zh-CN" altLang="en-US" sz="2000" dirty="0">
              <a:solidFill>
                <a:srgbClr val="000000"/>
              </a:solidFill>
            </a:endParaRPr>
          </a:p>
          <a:p>
            <a:pPr algn="l">
              <a:lnSpc>
                <a:spcPts val="6160"/>
              </a:lnSpc>
            </a:pPr>
            <a:r>
              <a:rPr lang="zh-CN" altLang="en-US" sz="2800" b="0" i="0" u="none" spc="0" dirty="0">
                <a:solidFill>
                  <a:srgbClr val="FFFFFF">
                    <a:alpha val="100000"/>
                  </a:srgbClr>
                </a:solidFill>
                <a:latin typeface="Noto Sans S Chinese DemiLight" charset="-122"/>
                <a:ea typeface="Noto Sans S Chinese DemiLight" charset="-122"/>
                <a:cs typeface="Noto Sans S Chinese DemiLight" charset="-122"/>
              </a:rPr>
              <a:t>销售员B</a:t>
            </a:r>
            <a:endParaRPr kumimoji="1" lang="zh-CN" altLang="en-US" sz="2000" dirty="0">
              <a:solidFill>
                <a:srgbClr val="000000"/>
              </a:solidFill>
            </a:endParaRPr>
          </a:p>
          <a:p>
            <a:pPr algn="l">
              <a:lnSpc>
                <a:spcPts val="6160"/>
              </a:lnSpc>
            </a:pPr>
            <a:r>
              <a:rPr lang="zh-CN" altLang="en-US" sz="2800" b="0" i="0" u="none" spc="0" dirty="0">
                <a:solidFill>
                  <a:srgbClr val="FFFFFF">
                    <a:alpha val="100000"/>
                  </a:srgbClr>
                </a:solidFill>
                <a:latin typeface="Noto Sans S Chinese DemiLight" charset="-122"/>
                <a:ea typeface="Noto Sans S Chinese DemiLight" charset="-122"/>
                <a:cs typeface="Noto Sans S Chinese DemiLight" charset="-122"/>
              </a:rPr>
              <a:t>销售员C</a:t>
            </a:r>
            <a:endParaRPr kumimoji="1" lang="zh-CN" altLang="en-US" sz="2000" dirty="0">
              <a:solidFill>
                <a:srgbClr val="000000"/>
              </a:solidFill>
            </a:endParaRPr>
          </a:p>
          <a:p>
            <a:pPr algn="l">
              <a:lnSpc>
                <a:spcPts val="6160"/>
              </a:lnSpc>
            </a:pPr>
            <a:r>
              <a:rPr lang="zh-CN" altLang="en-US" sz="2800" b="0" i="0" u="none" spc="0" dirty="0">
                <a:solidFill>
                  <a:srgbClr val="FFFFFF">
                    <a:alpha val="100000"/>
                  </a:srgbClr>
                </a:solidFill>
                <a:latin typeface="Noto Sans S Chinese DemiLight" charset="-122"/>
                <a:ea typeface="Noto Sans S Chinese DemiLight" charset="-122"/>
                <a:cs typeface="Noto Sans S Chinese DemiLight" charset="-122"/>
              </a:rPr>
              <a:t>销售员D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pic>
        <p:nvPicPr>
          <p:cNvPr id="7076" name="Picture" descr="Picture"/>
          <p:cNvPicPr>
            <a:picLocks noChangeAspect="1"/>
          </p:cNvPicPr>
          <p:nvPr/>
        </p:nvPicPr>
        <p:blipFill>
          <a:blip r:embed="rId4" cstate="print">
            <a:alphaModFix/>
          </a:blip>
          <a:stretch>
            <a:fillRect/>
          </a:stretch>
        </p:blipFill>
        <p:spPr>
          <a:xfrm>
            <a:off x="11326455" y="8588708"/>
            <a:ext cx="9500886" cy="152964"/>
          </a:xfrm>
          <a:prstGeom prst="rect">
            <a:avLst/>
          </a:prstGeom>
        </p:spPr>
      </p:pic>
      <p:pic>
        <p:nvPicPr>
          <p:cNvPr id="7544" name="Picture" descr="Picture"/>
          <p:cNvPicPr>
            <a:picLocks noChangeAspect="1"/>
          </p:cNvPicPr>
          <p:nvPr/>
        </p:nvPicPr>
        <p:blipFill>
          <a:blip r:embed="rId4" cstate="print">
            <a:alphaModFix/>
          </a:blip>
          <a:stretch>
            <a:fillRect/>
          </a:stretch>
        </p:blipFill>
        <p:spPr>
          <a:xfrm>
            <a:off x="11326455" y="9372771"/>
            <a:ext cx="9500886" cy="152964"/>
          </a:xfrm>
          <a:prstGeom prst="rect">
            <a:avLst/>
          </a:prstGeom>
        </p:spPr>
      </p:pic>
      <p:pic>
        <p:nvPicPr>
          <p:cNvPr id="8012" name="Picture" descr="Picture"/>
          <p:cNvPicPr>
            <a:picLocks noChangeAspect="1"/>
          </p:cNvPicPr>
          <p:nvPr/>
        </p:nvPicPr>
        <p:blipFill>
          <a:blip r:embed="rId4" cstate="print">
            <a:alphaModFix/>
          </a:blip>
          <a:stretch>
            <a:fillRect/>
          </a:stretch>
        </p:blipFill>
        <p:spPr>
          <a:xfrm>
            <a:off x="11326455" y="10156834"/>
            <a:ext cx="9500886" cy="152964"/>
          </a:xfrm>
          <a:prstGeom prst="rect">
            <a:avLst/>
          </a:prstGeom>
        </p:spPr>
      </p:pic>
      <p:pic>
        <p:nvPicPr>
          <p:cNvPr id="8481" name="Picture" descr="Picture"/>
          <p:cNvPicPr>
            <a:picLocks noChangeAspect="1"/>
          </p:cNvPicPr>
          <p:nvPr/>
        </p:nvPicPr>
        <p:blipFill>
          <a:blip r:embed="rId4" cstate="print">
            <a:alphaModFix/>
          </a:blip>
          <a:stretch>
            <a:fillRect/>
          </a:stretch>
        </p:blipFill>
        <p:spPr>
          <a:xfrm>
            <a:off x="11326455" y="10940897"/>
            <a:ext cx="9500886" cy="152964"/>
          </a:xfrm>
          <a:prstGeom prst="rect">
            <a:avLst/>
          </a:prstGeom>
        </p:spPr>
      </p:pic>
      <p:pic>
        <p:nvPicPr>
          <p:cNvPr id="8950" name="Picture" descr="Picture"/>
          <p:cNvPicPr>
            <a:picLocks noChangeAspect="1"/>
          </p:cNvPicPr>
          <p:nvPr/>
        </p:nvPicPr>
        <p:blipFill>
          <a:blip r:embed="rId5" cstate="print">
            <a:alphaModFix/>
          </a:blip>
          <a:stretch>
            <a:fillRect/>
          </a:stretch>
        </p:blipFill>
        <p:spPr>
          <a:xfrm>
            <a:off x="19006197" y="8588708"/>
            <a:ext cx="3262119" cy="152964"/>
          </a:xfrm>
          <a:prstGeom prst="rect">
            <a:avLst/>
          </a:prstGeom>
        </p:spPr>
      </p:pic>
      <p:pic>
        <p:nvPicPr>
          <p:cNvPr id="9418" name="Picture" descr="Picture"/>
          <p:cNvPicPr>
            <a:picLocks noChangeAspect="1"/>
          </p:cNvPicPr>
          <p:nvPr/>
        </p:nvPicPr>
        <p:blipFill>
          <a:blip r:embed="rId6" cstate="print">
            <a:alphaModFix/>
          </a:blip>
          <a:stretch>
            <a:fillRect/>
          </a:stretch>
        </p:blipFill>
        <p:spPr>
          <a:xfrm>
            <a:off x="18290622" y="9372771"/>
            <a:ext cx="3977695" cy="152964"/>
          </a:xfrm>
          <a:prstGeom prst="rect">
            <a:avLst/>
          </a:prstGeom>
        </p:spPr>
      </p:pic>
      <p:pic>
        <p:nvPicPr>
          <p:cNvPr id="9886" name="Picture" descr="Picture"/>
          <p:cNvPicPr>
            <a:picLocks noChangeAspect="1"/>
          </p:cNvPicPr>
          <p:nvPr/>
        </p:nvPicPr>
        <p:blipFill>
          <a:blip r:embed="rId7" cstate="print">
            <a:alphaModFix/>
          </a:blip>
          <a:stretch>
            <a:fillRect/>
          </a:stretch>
        </p:blipFill>
        <p:spPr>
          <a:xfrm>
            <a:off x="17652827" y="10156834"/>
            <a:ext cx="4615490" cy="152964"/>
          </a:xfrm>
          <a:prstGeom prst="rect">
            <a:avLst/>
          </a:prstGeom>
        </p:spPr>
      </p:pic>
      <p:pic>
        <p:nvPicPr>
          <p:cNvPr id="10356" name="Picture" descr="Picture"/>
          <p:cNvPicPr>
            <a:picLocks noChangeAspect="1"/>
          </p:cNvPicPr>
          <p:nvPr/>
        </p:nvPicPr>
        <p:blipFill>
          <a:blip r:embed="rId8" cstate="print">
            <a:alphaModFix/>
          </a:blip>
          <a:stretch>
            <a:fillRect/>
          </a:stretch>
        </p:blipFill>
        <p:spPr>
          <a:xfrm>
            <a:off x="18835081" y="10940897"/>
            <a:ext cx="3433235" cy="152964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" descr="Picture"/>
          <p:cNvPicPr>
            <a:picLocks noChangeAspect="1"/>
          </p:cNvPicPr>
          <p:nvPr/>
        </p:nvPicPr>
        <p:blipFill>
          <a:blip r:embed="rId2" cstate="print">
            <a:alphaModFix/>
          </a:blip>
          <a:stretch>
            <a:fillRect/>
          </a:stretch>
        </p:blipFill>
        <p:spPr>
          <a:xfrm>
            <a:off x="0" y="1493930"/>
            <a:ext cx="24403444" cy="10728139"/>
          </a:xfrm>
          <a:prstGeom prst="rect">
            <a:avLst/>
          </a:prstGeom>
        </p:spPr>
      </p:pic>
      <p:pic>
        <p:nvPicPr>
          <p:cNvPr id="463" name="Picture" descr="Picture"/>
          <p:cNvPicPr>
            <a:picLocks noChangeAspect="1"/>
          </p:cNvPicPr>
          <p:nvPr/>
        </p:nvPicPr>
        <p:blipFill>
          <a:blip r:embed="rId3" cstate="print">
            <a:alphaModFix/>
          </a:blip>
          <a:stretch>
            <a:fillRect/>
          </a:stretch>
        </p:blipFill>
        <p:spPr>
          <a:xfrm>
            <a:off x="1843822" y="4626810"/>
            <a:ext cx="4462378" cy="4462378"/>
          </a:xfrm>
          <a:prstGeom prst="rect">
            <a:avLst/>
          </a:prstGeom>
        </p:spPr>
      </p:pic>
      <p:sp>
        <p:nvSpPr>
          <p:cNvPr id="930" name="文本"/>
          <p:cNvSpPr>
            <a:spLocks noGrp="1"/>
          </p:cNvSpPr>
          <p:nvPr>
            <p:ph type="ctrTitle"/>
          </p:nvPr>
        </p:nvSpPr>
        <p:spPr>
          <a:xfrm>
            <a:off x="3387992" y="6004915"/>
            <a:ext cx="1374038" cy="1522679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6720"/>
              </a:lnSpc>
            </a:pPr>
            <a:r>
              <a:rPr lang="zh-CN" altLang="en-US" sz="5600" b="0" i="0" u="none" spc="0" dirty="0">
                <a:solidFill>
                  <a:srgbClr val="EF5250">
                    <a:alpha val="100000"/>
                  </a:srgbClr>
                </a:solidFill>
                <a:latin typeface="Noto Sans S Chinese Bold Bold" charset="-122"/>
                <a:ea typeface="Noto Sans S Chinese Bold Bold" charset="-122"/>
                <a:cs typeface="Noto Sans S Chinese Bold Bold" charset="-122"/>
              </a:rPr>
              <a:t>销售</a:t>
            </a:r>
            <a:endParaRPr kumimoji="1" lang="zh-CN" altLang="en-US" sz="2000" dirty="0">
              <a:solidFill>
                <a:srgbClr val="000000"/>
              </a:solidFill>
            </a:endParaRPr>
          </a:p>
          <a:p>
            <a:pPr algn="ctr">
              <a:lnSpc>
                <a:spcPts val="6720"/>
              </a:lnSpc>
            </a:pPr>
            <a:r>
              <a:rPr lang="zh-CN" altLang="en-US" sz="5600" b="0" i="0" u="none" spc="0" dirty="0">
                <a:solidFill>
                  <a:srgbClr val="EF5250">
                    <a:alpha val="100000"/>
                  </a:srgbClr>
                </a:solidFill>
                <a:latin typeface="Noto Sans S Chinese Bold Bold" charset="-122"/>
                <a:ea typeface="Noto Sans S Chinese Bold Bold" charset="-122"/>
                <a:cs typeface="Noto Sans S Chinese Bold Bold" charset="-122"/>
              </a:rPr>
              <a:t>红榜​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pic>
        <p:nvPicPr>
          <p:cNvPr id="2596" name="Picture" descr="Picture"/>
          <p:cNvPicPr>
            <a:picLocks noChangeAspect="1"/>
          </p:cNvPicPr>
          <p:nvPr/>
        </p:nvPicPr>
        <p:blipFill>
          <a:blip r:embed="rId4" cstate="print">
            <a:alphaModFix/>
          </a:blip>
          <a:stretch>
            <a:fillRect/>
          </a:stretch>
        </p:blipFill>
        <p:spPr>
          <a:xfrm>
            <a:off x="8058154" y="3769320"/>
            <a:ext cx="13819760" cy="32881"/>
          </a:xfrm>
          <a:prstGeom prst="rect">
            <a:avLst/>
          </a:prstGeom>
        </p:spPr>
      </p:pic>
      <p:pic>
        <p:nvPicPr>
          <p:cNvPr id="3063" name="Picture" descr="Picture"/>
          <p:cNvPicPr>
            <a:picLocks noChangeAspect="1"/>
          </p:cNvPicPr>
          <p:nvPr/>
        </p:nvPicPr>
        <p:blipFill>
          <a:blip r:embed="rId4" cstate="print">
            <a:alphaModFix/>
          </a:blip>
          <a:stretch>
            <a:fillRect/>
          </a:stretch>
        </p:blipFill>
        <p:spPr>
          <a:xfrm>
            <a:off x="8058154" y="4998215"/>
            <a:ext cx="13819760" cy="32881"/>
          </a:xfrm>
          <a:prstGeom prst="rect">
            <a:avLst/>
          </a:prstGeom>
        </p:spPr>
      </p:pic>
      <p:pic>
        <p:nvPicPr>
          <p:cNvPr id="3530" name="Picture" descr="Picture"/>
          <p:cNvPicPr>
            <a:picLocks noChangeAspect="1"/>
          </p:cNvPicPr>
          <p:nvPr/>
        </p:nvPicPr>
        <p:blipFill>
          <a:blip r:embed="rId4" cstate="print">
            <a:alphaModFix/>
          </a:blip>
          <a:stretch>
            <a:fillRect/>
          </a:stretch>
        </p:blipFill>
        <p:spPr>
          <a:xfrm>
            <a:off x="8058154" y="6227111"/>
            <a:ext cx="13819760" cy="32881"/>
          </a:xfrm>
          <a:prstGeom prst="rect">
            <a:avLst/>
          </a:prstGeom>
        </p:spPr>
      </p:pic>
      <p:pic>
        <p:nvPicPr>
          <p:cNvPr id="3997" name="Picture" descr="Picture"/>
          <p:cNvPicPr>
            <a:picLocks noChangeAspect="1"/>
          </p:cNvPicPr>
          <p:nvPr/>
        </p:nvPicPr>
        <p:blipFill>
          <a:blip r:embed="rId4" cstate="print">
            <a:alphaModFix/>
          </a:blip>
          <a:stretch>
            <a:fillRect/>
          </a:stretch>
        </p:blipFill>
        <p:spPr>
          <a:xfrm>
            <a:off x="8058154" y="7456006"/>
            <a:ext cx="13819760" cy="32881"/>
          </a:xfrm>
          <a:prstGeom prst="rect">
            <a:avLst/>
          </a:prstGeom>
        </p:spPr>
      </p:pic>
      <p:pic>
        <p:nvPicPr>
          <p:cNvPr id="4464" name="Picture" descr="Picture"/>
          <p:cNvPicPr>
            <a:picLocks noChangeAspect="1"/>
          </p:cNvPicPr>
          <p:nvPr/>
        </p:nvPicPr>
        <p:blipFill>
          <a:blip r:embed="rId4" cstate="print">
            <a:alphaModFix/>
          </a:blip>
          <a:stretch>
            <a:fillRect/>
          </a:stretch>
        </p:blipFill>
        <p:spPr>
          <a:xfrm>
            <a:off x="8058154" y="8684902"/>
            <a:ext cx="13819760" cy="32881"/>
          </a:xfrm>
          <a:prstGeom prst="rect">
            <a:avLst/>
          </a:prstGeom>
        </p:spPr>
      </p:pic>
      <p:pic>
        <p:nvPicPr>
          <p:cNvPr id="4931" name="Picture" descr="Picture"/>
          <p:cNvPicPr>
            <a:picLocks noChangeAspect="1"/>
          </p:cNvPicPr>
          <p:nvPr/>
        </p:nvPicPr>
        <p:blipFill>
          <a:blip r:embed="rId4" cstate="print">
            <a:alphaModFix/>
          </a:blip>
          <a:stretch>
            <a:fillRect/>
          </a:stretch>
        </p:blipFill>
        <p:spPr>
          <a:xfrm>
            <a:off x="8058154" y="9913797"/>
            <a:ext cx="13819760" cy="32881"/>
          </a:xfrm>
          <a:prstGeom prst="rect">
            <a:avLst/>
          </a:prstGeom>
        </p:spPr>
      </p:pic>
      <p:pic>
        <p:nvPicPr>
          <p:cNvPr id="5398" name="Picture" descr="Picture"/>
          <p:cNvPicPr>
            <a:picLocks noChangeAspect="1"/>
          </p:cNvPicPr>
          <p:nvPr/>
        </p:nvPicPr>
        <p:blipFill>
          <a:blip r:embed="rId5" cstate="print">
            <a:alphaModFix/>
          </a:blip>
          <a:stretch>
            <a:fillRect/>
          </a:stretch>
        </p:blipFill>
        <p:spPr>
          <a:xfrm rot="16200000">
            <a:off x="8450831" y="6842497"/>
            <a:ext cx="6140967" cy="32881"/>
          </a:xfrm>
          <a:prstGeom prst="rect">
            <a:avLst/>
          </a:prstGeom>
        </p:spPr>
      </p:pic>
      <p:pic>
        <p:nvPicPr>
          <p:cNvPr id="5872" name="Picture" descr="Picture"/>
          <p:cNvPicPr>
            <a:picLocks noChangeAspect="1"/>
          </p:cNvPicPr>
          <p:nvPr/>
        </p:nvPicPr>
        <p:blipFill>
          <a:blip r:embed="rId5" cstate="print">
            <a:alphaModFix/>
          </a:blip>
          <a:stretch>
            <a:fillRect/>
          </a:stretch>
        </p:blipFill>
        <p:spPr>
          <a:xfrm rot="16200000">
            <a:off x="11897551" y="6842497"/>
            <a:ext cx="6140967" cy="32881"/>
          </a:xfrm>
          <a:prstGeom prst="rect">
            <a:avLst/>
          </a:prstGeom>
        </p:spPr>
      </p:pic>
      <p:pic>
        <p:nvPicPr>
          <p:cNvPr id="6347" name="Picture" descr="Picture"/>
          <p:cNvPicPr>
            <a:picLocks noChangeAspect="1"/>
          </p:cNvPicPr>
          <p:nvPr/>
        </p:nvPicPr>
        <p:blipFill>
          <a:blip r:embed="rId5" cstate="print">
            <a:alphaModFix/>
          </a:blip>
          <a:stretch>
            <a:fillRect/>
          </a:stretch>
        </p:blipFill>
        <p:spPr>
          <a:xfrm rot="16200000">
            <a:off x="15344270" y="6842497"/>
            <a:ext cx="6140967" cy="32881"/>
          </a:xfrm>
          <a:prstGeom prst="rect">
            <a:avLst/>
          </a:prstGeom>
        </p:spPr>
      </p:pic>
      <p:sp>
        <p:nvSpPr>
          <p:cNvPr id="6822" name="文本"/>
          <p:cNvSpPr>
            <a:spLocks noGrp="1"/>
          </p:cNvSpPr>
          <p:nvPr>
            <p:ph type="ctrTitle"/>
          </p:nvPr>
        </p:nvSpPr>
        <p:spPr>
          <a:xfrm>
            <a:off x="9093199" y="4121317"/>
            <a:ext cx="1384482" cy="351129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4320"/>
              </a:lnSpc>
            </a:pPr>
            <a:r>
              <a:rPr lang="zh-CN" altLang="en-US" sz="3600" b="0" i="0" u="none" spc="0" dirty="0">
                <a:solidFill>
                  <a:srgbClr val="FFFFFF">
                    <a:alpha val="100000"/>
                  </a:srgbClr>
                </a:solidFill>
                <a:latin typeface="Noto Sans S Chinese Bold Bold" charset="-122"/>
                <a:ea typeface="Noto Sans S Chinese Bold Bold" charset="-122"/>
                <a:cs typeface="Noto Sans S Chinese Bold Bold" charset="-122"/>
              </a:rPr>
              <a:t>NO.1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7872" name="文本"/>
          <p:cNvSpPr>
            <a:spLocks noGrp="1"/>
          </p:cNvSpPr>
          <p:nvPr>
            <p:ph type="ctrTitle"/>
          </p:nvPr>
        </p:nvSpPr>
        <p:spPr>
          <a:xfrm>
            <a:off x="9093199" y="5350212"/>
            <a:ext cx="1384482" cy="351129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4320"/>
              </a:lnSpc>
            </a:pPr>
            <a:r>
              <a:rPr lang="zh-CN" altLang="en-US" sz="3600" b="0" i="0" u="none" spc="0" dirty="0">
                <a:solidFill>
                  <a:srgbClr val="FFFFFF">
                    <a:alpha val="100000"/>
                  </a:srgbClr>
                </a:solidFill>
                <a:latin typeface="Noto Sans S Chinese Bold Bold" charset="-122"/>
                <a:ea typeface="Noto Sans S Chinese Bold Bold" charset="-122"/>
                <a:cs typeface="Noto Sans S Chinese Bold Bold" charset="-122"/>
              </a:rPr>
              <a:t>NO.2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8922" name="文本"/>
          <p:cNvSpPr>
            <a:spLocks noGrp="1"/>
          </p:cNvSpPr>
          <p:nvPr>
            <p:ph type="ctrTitle"/>
          </p:nvPr>
        </p:nvSpPr>
        <p:spPr>
          <a:xfrm>
            <a:off x="9093199" y="6579107"/>
            <a:ext cx="1384482" cy="351129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4320"/>
              </a:lnSpc>
            </a:pPr>
            <a:r>
              <a:rPr lang="zh-CN" altLang="en-US" sz="3600" b="0" i="0" u="none" spc="0" dirty="0">
                <a:solidFill>
                  <a:srgbClr val="FFFFFF">
                    <a:alpha val="100000"/>
                  </a:srgbClr>
                </a:solidFill>
                <a:latin typeface="Noto Sans S Chinese Bold Bold" charset="-122"/>
                <a:ea typeface="Noto Sans S Chinese Bold Bold" charset="-122"/>
                <a:cs typeface="Noto Sans S Chinese Bold Bold" charset="-122"/>
              </a:rPr>
              <a:t>NO.3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9972" name="文本"/>
          <p:cNvSpPr>
            <a:spLocks noGrp="1"/>
          </p:cNvSpPr>
          <p:nvPr>
            <p:ph type="ctrTitle"/>
          </p:nvPr>
        </p:nvSpPr>
        <p:spPr>
          <a:xfrm>
            <a:off x="9093199" y="7808003"/>
            <a:ext cx="1384482" cy="351129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4320"/>
              </a:lnSpc>
            </a:pPr>
            <a:r>
              <a:rPr lang="zh-CN" altLang="en-US" sz="3600" b="0" i="0" u="none" spc="0" dirty="0">
                <a:solidFill>
                  <a:srgbClr val="FFFFFF">
                    <a:alpha val="100000"/>
                  </a:srgbClr>
                </a:solidFill>
                <a:latin typeface="Noto Sans S Chinese Bold Bold" charset="-122"/>
                <a:ea typeface="Noto Sans S Chinese Bold Bold" charset="-122"/>
                <a:cs typeface="Noto Sans S Chinese Bold Bold" charset="-122"/>
              </a:rPr>
              <a:t>NO.4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11022" name="文本"/>
          <p:cNvSpPr>
            <a:spLocks noGrp="1"/>
          </p:cNvSpPr>
          <p:nvPr>
            <p:ph type="ctrTitle"/>
          </p:nvPr>
        </p:nvSpPr>
        <p:spPr>
          <a:xfrm>
            <a:off x="9093199" y="9036898"/>
            <a:ext cx="1384482" cy="351129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4320"/>
              </a:lnSpc>
            </a:pPr>
            <a:r>
              <a:rPr lang="zh-CN" altLang="en-US" sz="3600" b="0" i="0" u="none" spc="0" dirty="0">
                <a:solidFill>
                  <a:srgbClr val="FFFFFF">
                    <a:alpha val="100000"/>
                  </a:srgbClr>
                </a:solidFill>
                <a:latin typeface="Noto Sans S Chinese Bold Bold" charset="-122"/>
                <a:ea typeface="Noto Sans S Chinese Bold Bold" charset="-122"/>
                <a:cs typeface="Noto Sans S Chinese Bold Bold" charset="-122"/>
              </a:rPr>
              <a:t>NO.5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12073" name="文本"/>
          <p:cNvSpPr>
            <a:spLocks noGrp="1"/>
          </p:cNvSpPr>
          <p:nvPr>
            <p:ph type="ctrTitle"/>
          </p:nvPr>
        </p:nvSpPr>
        <p:spPr>
          <a:xfrm>
            <a:off x="12285760" y="4124746"/>
            <a:ext cx="1917830" cy="432968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4320"/>
              </a:lnSpc>
            </a:pPr>
            <a:r>
              <a:rPr lang="zh-CN" altLang="en-US" sz="3600" b="0" i="0" u="none" spc="0" dirty="0">
                <a:solidFill>
                  <a:srgbClr val="FFFFFF">
                    <a:alpha val="100000"/>
                  </a:srgbClr>
                </a:solidFill>
                <a:latin typeface="Noto Sans S Chinese Bold Bold" charset="-122"/>
                <a:ea typeface="Noto Sans S Chinese Bold Bold" charset="-122"/>
                <a:cs typeface="Noto Sans S Chinese Bold Bold" charset="-122"/>
              </a:rPr>
              <a:t>销售员A​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13126" name="文本"/>
          <p:cNvSpPr>
            <a:spLocks noGrp="1"/>
          </p:cNvSpPr>
          <p:nvPr>
            <p:ph type="ctrTitle"/>
          </p:nvPr>
        </p:nvSpPr>
        <p:spPr>
          <a:xfrm>
            <a:off x="12285760" y="5353641"/>
            <a:ext cx="1917830" cy="432968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4320"/>
              </a:lnSpc>
            </a:pPr>
            <a:r>
              <a:rPr lang="zh-CN" altLang="en-US" sz="3600" b="0" i="0" u="none" spc="0" dirty="0">
                <a:solidFill>
                  <a:srgbClr val="FFFFFF">
                    <a:alpha val="100000"/>
                  </a:srgbClr>
                </a:solidFill>
                <a:latin typeface="Noto Sans S Chinese Bold Bold" charset="-122"/>
                <a:ea typeface="Noto Sans S Chinese Bold Bold" charset="-122"/>
                <a:cs typeface="Noto Sans S Chinese Bold Bold" charset="-122"/>
              </a:rPr>
              <a:t>销售员B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14178" name="文本"/>
          <p:cNvSpPr>
            <a:spLocks noGrp="1"/>
          </p:cNvSpPr>
          <p:nvPr>
            <p:ph type="ctrTitle"/>
          </p:nvPr>
        </p:nvSpPr>
        <p:spPr>
          <a:xfrm>
            <a:off x="12285760" y="6582536"/>
            <a:ext cx="1917830" cy="432968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4320"/>
              </a:lnSpc>
            </a:pPr>
            <a:r>
              <a:rPr lang="zh-CN" altLang="en-US" sz="3600" b="0" i="0" u="none" spc="0" dirty="0">
                <a:solidFill>
                  <a:srgbClr val="FFFFFF">
                    <a:alpha val="100000"/>
                  </a:srgbClr>
                </a:solidFill>
                <a:latin typeface="Noto Sans S Chinese Bold Bold" charset="-122"/>
                <a:ea typeface="Noto Sans S Chinese Bold Bold" charset="-122"/>
                <a:cs typeface="Noto Sans S Chinese Bold Bold" charset="-122"/>
              </a:rPr>
              <a:t>销售员C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15230" name="文本"/>
          <p:cNvSpPr>
            <a:spLocks noGrp="1"/>
          </p:cNvSpPr>
          <p:nvPr>
            <p:ph type="ctrTitle"/>
          </p:nvPr>
        </p:nvSpPr>
        <p:spPr>
          <a:xfrm>
            <a:off x="12285760" y="7811432"/>
            <a:ext cx="1917830" cy="432968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4320"/>
              </a:lnSpc>
            </a:pPr>
            <a:r>
              <a:rPr lang="zh-CN" altLang="en-US" sz="3600" b="0" i="0" u="none" spc="0" dirty="0">
                <a:solidFill>
                  <a:srgbClr val="FFFFFF">
                    <a:alpha val="100000"/>
                  </a:srgbClr>
                </a:solidFill>
                <a:latin typeface="Noto Sans S Chinese Bold Bold" charset="-122"/>
                <a:ea typeface="Noto Sans S Chinese Bold Bold" charset="-122"/>
                <a:cs typeface="Noto Sans S Chinese Bold Bold" charset="-122"/>
              </a:rPr>
              <a:t>销售员D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16282" name="文本"/>
          <p:cNvSpPr>
            <a:spLocks noGrp="1"/>
          </p:cNvSpPr>
          <p:nvPr>
            <p:ph type="ctrTitle"/>
          </p:nvPr>
        </p:nvSpPr>
        <p:spPr>
          <a:xfrm>
            <a:off x="12285760" y="9040327"/>
            <a:ext cx="1917830" cy="432968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4320"/>
              </a:lnSpc>
            </a:pPr>
            <a:r>
              <a:rPr lang="zh-CN" altLang="en-US" sz="3600" b="0" i="0" u="none" spc="0" dirty="0">
                <a:solidFill>
                  <a:srgbClr val="FFFFFF">
                    <a:alpha val="100000"/>
                  </a:srgbClr>
                </a:solidFill>
                <a:latin typeface="Noto Sans S Chinese Bold Bold" charset="-122"/>
                <a:ea typeface="Noto Sans S Chinese Bold Bold" charset="-122"/>
                <a:cs typeface="Noto Sans S Chinese Bold Bold" charset="-122"/>
              </a:rPr>
              <a:t>销售员E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17334" name="文本"/>
          <p:cNvSpPr>
            <a:spLocks noGrp="1"/>
          </p:cNvSpPr>
          <p:nvPr>
            <p:ph type="ctrTitle"/>
          </p:nvPr>
        </p:nvSpPr>
        <p:spPr>
          <a:xfrm>
            <a:off x="15732479" y="4110801"/>
            <a:ext cx="1917830" cy="39502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4320"/>
              </a:lnSpc>
            </a:pPr>
            <a:r>
              <a:rPr lang="zh-CN" altLang="en-US" sz="3600" b="0" i="0" u="none" spc="0" dirty="0">
                <a:solidFill>
                  <a:srgbClr val="FFFFFF">
                    <a:alpha val="100000"/>
                  </a:srgbClr>
                </a:solidFill>
                <a:latin typeface="Noto Sans S Chinese Bold Bold" charset="-122"/>
                <a:ea typeface="Noto Sans S Chinese Bold Bold" charset="-122"/>
                <a:cs typeface="Noto Sans S Chinese Bold Bold" charset="-122"/>
              </a:rPr>
              <a:t>90万元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18386" name="文本"/>
          <p:cNvSpPr>
            <a:spLocks noGrp="1"/>
          </p:cNvSpPr>
          <p:nvPr>
            <p:ph type="ctrTitle"/>
          </p:nvPr>
        </p:nvSpPr>
        <p:spPr>
          <a:xfrm>
            <a:off x="15732479" y="5339696"/>
            <a:ext cx="1917830" cy="39502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4320"/>
              </a:lnSpc>
            </a:pPr>
            <a:r>
              <a:rPr lang="zh-CN" altLang="en-US" sz="3600" b="0" i="0" u="none" spc="0" dirty="0">
                <a:solidFill>
                  <a:srgbClr val="FFFFFF">
                    <a:alpha val="100000"/>
                  </a:srgbClr>
                </a:solidFill>
                <a:latin typeface="Noto Sans S Chinese Bold Bold" charset="-122"/>
                <a:ea typeface="Noto Sans S Chinese Bold Bold" charset="-122"/>
                <a:cs typeface="Noto Sans S Chinese Bold Bold" charset="-122"/>
              </a:rPr>
              <a:t>85万元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19438" name="文本"/>
          <p:cNvSpPr>
            <a:spLocks noGrp="1"/>
          </p:cNvSpPr>
          <p:nvPr>
            <p:ph type="ctrTitle"/>
          </p:nvPr>
        </p:nvSpPr>
        <p:spPr>
          <a:xfrm>
            <a:off x="15732479" y="6568592"/>
            <a:ext cx="1917830" cy="39502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4320"/>
              </a:lnSpc>
            </a:pPr>
            <a:r>
              <a:rPr lang="zh-CN" altLang="en-US" sz="3600" b="0" i="0" u="none" spc="0" dirty="0">
                <a:solidFill>
                  <a:srgbClr val="FFFFFF">
                    <a:alpha val="100000"/>
                  </a:srgbClr>
                </a:solidFill>
                <a:latin typeface="Noto Sans S Chinese Bold Bold" charset="-122"/>
                <a:ea typeface="Noto Sans S Chinese Bold Bold" charset="-122"/>
                <a:cs typeface="Noto Sans S Chinese Bold Bold" charset="-122"/>
              </a:rPr>
              <a:t>80万元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20490" name="文本"/>
          <p:cNvSpPr>
            <a:spLocks noGrp="1"/>
          </p:cNvSpPr>
          <p:nvPr>
            <p:ph type="ctrTitle"/>
          </p:nvPr>
        </p:nvSpPr>
        <p:spPr>
          <a:xfrm>
            <a:off x="15732479" y="7797487"/>
            <a:ext cx="1917830" cy="39502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4320"/>
              </a:lnSpc>
            </a:pPr>
            <a:r>
              <a:rPr lang="zh-CN" altLang="en-US" sz="3600" b="0" i="0" u="none" spc="0" dirty="0">
                <a:solidFill>
                  <a:srgbClr val="FFFFFF">
                    <a:alpha val="100000"/>
                  </a:srgbClr>
                </a:solidFill>
                <a:latin typeface="Noto Sans S Chinese Bold Bold" charset="-122"/>
                <a:ea typeface="Noto Sans S Chinese Bold Bold" charset="-122"/>
                <a:cs typeface="Noto Sans S Chinese Bold Bold" charset="-122"/>
              </a:rPr>
              <a:t>77万元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21542" name="文本"/>
          <p:cNvSpPr>
            <a:spLocks noGrp="1"/>
          </p:cNvSpPr>
          <p:nvPr>
            <p:ph type="ctrTitle"/>
          </p:nvPr>
        </p:nvSpPr>
        <p:spPr>
          <a:xfrm>
            <a:off x="15732479" y="9026382"/>
            <a:ext cx="1917830" cy="39502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4320"/>
              </a:lnSpc>
            </a:pPr>
            <a:r>
              <a:rPr lang="zh-CN" altLang="en-US" sz="3600" b="0" i="0" u="none" spc="0" dirty="0">
                <a:solidFill>
                  <a:srgbClr val="FFFFFF">
                    <a:alpha val="100000"/>
                  </a:srgbClr>
                </a:solidFill>
                <a:latin typeface="Noto Sans S Chinese Bold Bold" charset="-122"/>
                <a:ea typeface="Noto Sans S Chinese Bold Bold" charset="-122"/>
                <a:cs typeface="Noto Sans S Chinese Bold Bold" charset="-122"/>
              </a:rPr>
              <a:t>72万元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22594" name="文本"/>
          <p:cNvSpPr>
            <a:spLocks noGrp="1"/>
          </p:cNvSpPr>
          <p:nvPr>
            <p:ph type="ctrTitle"/>
          </p:nvPr>
        </p:nvSpPr>
        <p:spPr>
          <a:xfrm>
            <a:off x="18690297" y="4125660"/>
            <a:ext cx="2895634" cy="4375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4320"/>
              </a:lnSpc>
            </a:pPr>
            <a:r>
              <a:rPr lang="zh-CN" altLang="en-US" sz="3600" b="0" i="0" u="none" spc="0" dirty="0">
                <a:solidFill>
                  <a:srgbClr val="FFFFFF">
                    <a:alpha val="100000"/>
                  </a:srgbClr>
                </a:solidFill>
                <a:latin typeface="Noto Sans S Chinese Bold Bold" charset="-122"/>
                <a:ea typeface="Noto Sans S Chinese Bold Bold" charset="-122"/>
                <a:cs typeface="Noto Sans S Chinese Bold Bold" charset="-122"/>
              </a:rPr>
              <a:t>完成率124%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23649" name="文本"/>
          <p:cNvSpPr>
            <a:spLocks noGrp="1"/>
          </p:cNvSpPr>
          <p:nvPr>
            <p:ph type="ctrTitle"/>
          </p:nvPr>
        </p:nvSpPr>
        <p:spPr>
          <a:xfrm>
            <a:off x="18690297" y="5354555"/>
            <a:ext cx="2895634" cy="4375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4320"/>
              </a:lnSpc>
            </a:pPr>
            <a:r>
              <a:rPr lang="zh-CN" altLang="en-US" sz="3600" b="0" i="0" u="none" spc="0" dirty="0">
                <a:solidFill>
                  <a:srgbClr val="FFFFFF">
                    <a:alpha val="100000"/>
                  </a:srgbClr>
                </a:solidFill>
                <a:latin typeface="Noto Sans S Chinese Bold Bold" charset="-122"/>
                <a:ea typeface="Noto Sans S Chinese Bold Bold" charset="-122"/>
                <a:cs typeface="Noto Sans S Chinese Bold Bold" charset="-122"/>
              </a:rPr>
              <a:t>完成率118%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24704" name="文本"/>
          <p:cNvSpPr>
            <a:spLocks noGrp="1"/>
          </p:cNvSpPr>
          <p:nvPr>
            <p:ph type="ctrTitle"/>
          </p:nvPr>
        </p:nvSpPr>
        <p:spPr>
          <a:xfrm>
            <a:off x="18690297" y="6583451"/>
            <a:ext cx="2895634" cy="4375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4320"/>
              </a:lnSpc>
            </a:pPr>
            <a:r>
              <a:rPr lang="zh-CN" altLang="en-US" sz="3600" b="0" i="0" u="none" spc="0" dirty="0">
                <a:solidFill>
                  <a:srgbClr val="FFFFFF">
                    <a:alpha val="100000"/>
                  </a:srgbClr>
                </a:solidFill>
                <a:latin typeface="Noto Sans S Chinese Bold Bold" charset="-122"/>
                <a:ea typeface="Noto Sans S Chinese Bold Bold" charset="-122"/>
                <a:cs typeface="Noto Sans S Chinese Bold Bold" charset="-122"/>
              </a:rPr>
              <a:t>完成率110%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25759" name="文本"/>
          <p:cNvSpPr>
            <a:spLocks noGrp="1"/>
          </p:cNvSpPr>
          <p:nvPr>
            <p:ph type="ctrTitle"/>
          </p:nvPr>
        </p:nvSpPr>
        <p:spPr>
          <a:xfrm>
            <a:off x="18690297" y="7812346"/>
            <a:ext cx="2895634" cy="4375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4320"/>
              </a:lnSpc>
            </a:pPr>
            <a:r>
              <a:rPr lang="zh-CN" altLang="en-US" sz="3600" b="0" i="0" u="none" spc="0" dirty="0">
                <a:solidFill>
                  <a:srgbClr val="FFFFFF">
                    <a:alpha val="100000"/>
                  </a:srgbClr>
                </a:solidFill>
                <a:latin typeface="Noto Sans S Chinese Bold Bold" charset="-122"/>
                <a:ea typeface="Noto Sans S Chinese Bold Bold" charset="-122"/>
                <a:cs typeface="Noto Sans S Chinese Bold Bold" charset="-122"/>
              </a:rPr>
              <a:t>完成率108%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26814" name="文本"/>
          <p:cNvSpPr>
            <a:spLocks noGrp="1"/>
          </p:cNvSpPr>
          <p:nvPr>
            <p:ph type="ctrTitle"/>
          </p:nvPr>
        </p:nvSpPr>
        <p:spPr>
          <a:xfrm>
            <a:off x="18690297" y="9041241"/>
            <a:ext cx="2895634" cy="4375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4320"/>
              </a:lnSpc>
            </a:pPr>
            <a:r>
              <a:rPr lang="zh-CN" altLang="en-US" sz="3600" b="0" i="0" u="none" spc="0" dirty="0">
                <a:solidFill>
                  <a:srgbClr val="FFFFFF">
                    <a:alpha val="100000"/>
                  </a:srgbClr>
                </a:solidFill>
                <a:latin typeface="Noto Sans S Chinese Bold Bold" charset="-122"/>
                <a:ea typeface="Noto Sans S Chinese Bold Bold" charset="-122"/>
                <a:cs typeface="Noto Sans S Chinese Bold Bold" charset="-122"/>
              </a:rPr>
              <a:t>完成率105%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" descr="Picture"/>
          <p:cNvPicPr>
            <a:picLocks noChangeAspect="1"/>
          </p:cNvPicPr>
          <p:nvPr/>
        </p:nvPicPr>
        <p:blipFill>
          <a:blip r:embed="rId2" cstate="print">
            <a:alphaModFix/>
          </a:blip>
          <a:stretch>
            <a:fillRect/>
          </a:stretch>
        </p:blipFill>
        <p:spPr>
          <a:xfrm>
            <a:off x="0" y="1505715"/>
            <a:ext cx="24450399" cy="10704569"/>
          </a:xfrm>
          <a:prstGeom prst="rect">
            <a:avLst/>
          </a:prstGeom>
        </p:spPr>
      </p:pic>
      <p:pic>
        <p:nvPicPr>
          <p:cNvPr id="463" name="Picture" descr="Picture"/>
          <p:cNvPicPr>
            <a:picLocks noChangeAspect="1"/>
          </p:cNvPicPr>
          <p:nvPr/>
        </p:nvPicPr>
        <p:blipFill>
          <a:blip r:embed="rId3" cstate="print">
            <a:alphaModFix/>
          </a:blip>
          <a:stretch>
            <a:fillRect/>
          </a:stretch>
        </p:blipFill>
        <p:spPr>
          <a:xfrm>
            <a:off x="1843822" y="4626810"/>
            <a:ext cx="4462378" cy="4462378"/>
          </a:xfrm>
          <a:prstGeom prst="rect">
            <a:avLst/>
          </a:prstGeom>
        </p:spPr>
      </p:pic>
      <p:sp>
        <p:nvSpPr>
          <p:cNvPr id="930" name="文本"/>
          <p:cNvSpPr>
            <a:spLocks noGrp="1"/>
          </p:cNvSpPr>
          <p:nvPr>
            <p:ph type="ctrTitle"/>
          </p:nvPr>
        </p:nvSpPr>
        <p:spPr>
          <a:xfrm>
            <a:off x="3378199" y="6004255"/>
            <a:ext cx="1373327" cy="1524101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6720"/>
              </a:lnSpc>
            </a:pPr>
            <a:r>
              <a:rPr lang="zh-CN" altLang="en-US" sz="5600" b="0" i="0" u="none" spc="0" dirty="0">
                <a:solidFill>
                  <a:srgbClr val="EF5250">
                    <a:alpha val="100000"/>
                  </a:srgbClr>
                </a:solidFill>
                <a:latin typeface="Noto Sans S Chinese Bold Bold" charset="-122"/>
                <a:ea typeface="Noto Sans S Chinese Bold Bold" charset="-122"/>
                <a:cs typeface="Noto Sans S Chinese Bold Bold" charset="-122"/>
              </a:rPr>
              <a:t>销售</a:t>
            </a:r>
            <a:endParaRPr kumimoji="1" lang="zh-CN" altLang="en-US" sz="2000" dirty="0">
              <a:solidFill>
                <a:srgbClr val="000000"/>
              </a:solidFill>
            </a:endParaRPr>
          </a:p>
          <a:p>
            <a:pPr algn="ctr">
              <a:lnSpc>
                <a:spcPts val="6720"/>
              </a:lnSpc>
            </a:pPr>
            <a:r>
              <a:rPr lang="zh-CN" altLang="en-US" sz="5600" b="0" i="0" u="none" spc="0" dirty="0">
                <a:solidFill>
                  <a:srgbClr val="EF5250">
                    <a:alpha val="100000"/>
                  </a:srgbClr>
                </a:solidFill>
                <a:latin typeface="Noto Sans S Chinese Bold Bold" charset="-122"/>
                <a:ea typeface="Noto Sans S Chinese Bold Bold" charset="-122"/>
                <a:cs typeface="Noto Sans S Chinese Bold Bold" charset="-122"/>
              </a:rPr>
              <a:t>黑榜​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pic>
        <p:nvPicPr>
          <p:cNvPr id="2596" name="Picture" descr="Picture"/>
          <p:cNvPicPr>
            <a:picLocks noChangeAspect="1"/>
          </p:cNvPicPr>
          <p:nvPr/>
        </p:nvPicPr>
        <p:blipFill>
          <a:blip r:embed="rId4" cstate="print">
            <a:alphaModFix/>
          </a:blip>
          <a:stretch>
            <a:fillRect/>
          </a:stretch>
        </p:blipFill>
        <p:spPr>
          <a:xfrm>
            <a:off x="8058154" y="3769320"/>
            <a:ext cx="13819760" cy="32881"/>
          </a:xfrm>
          <a:prstGeom prst="rect">
            <a:avLst/>
          </a:prstGeom>
        </p:spPr>
      </p:pic>
      <p:pic>
        <p:nvPicPr>
          <p:cNvPr id="3063" name="Picture" descr="Picture"/>
          <p:cNvPicPr>
            <a:picLocks noChangeAspect="1"/>
          </p:cNvPicPr>
          <p:nvPr/>
        </p:nvPicPr>
        <p:blipFill>
          <a:blip r:embed="rId4" cstate="print">
            <a:alphaModFix/>
          </a:blip>
          <a:stretch>
            <a:fillRect/>
          </a:stretch>
        </p:blipFill>
        <p:spPr>
          <a:xfrm>
            <a:off x="8058154" y="4998215"/>
            <a:ext cx="13819760" cy="32881"/>
          </a:xfrm>
          <a:prstGeom prst="rect">
            <a:avLst/>
          </a:prstGeom>
        </p:spPr>
      </p:pic>
      <p:pic>
        <p:nvPicPr>
          <p:cNvPr id="3530" name="Picture" descr="Picture"/>
          <p:cNvPicPr>
            <a:picLocks noChangeAspect="1"/>
          </p:cNvPicPr>
          <p:nvPr/>
        </p:nvPicPr>
        <p:blipFill>
          <a:blip r:embed="rId4" cstate="print">
            <a:alphaModFix/>
          </a:blip>
          <a:stretch>
            <a:fillRect/>
          </a:stretch>
        </p:blipFill>
        <p:spPr>
          <a:xfrm>
            <a:off x="8058154" y="6227111"/>
            <a:ext cx="13819760" cy="32881"/>
          </a:xfrm>
          <a:prstGeom prst="rect">
            <a:avLst/>
          </a:prstGeom>
        </p:spPr>
      </p:pic>
      <p:pic>
        <p:nvPicPr>
          <p:cNvPr id="3997" name="Picture" descr="Picture"/>
          <p:cNvPicPr>
            <a:picLocks noChangeAspect="1"/>
          </p:cNvPicPr>
          <p:nvPr/>
        </p:nvPicPr>
        <p:blipFill>
          <a:blip r:embed="rId4" cstate="print">
            <a:alphaModFix/>
          </a:blip>
          <a:stretch>
            <a:fillRect/>
          </a:stretch>
        </p:blipFill>
        <p:spPr>
          <a:xfrm>
            <a:off x="8058154" y="7456006"/>
            <a:ext cx="13819760" cy="32881"/>
          </a:xfrm>
          <a:prstGeom prst="rect">
            <a:avLst/>
          </a:prstGeom>
        </p:spPr>
      </p:pic>
      <p:pic>
        <p:nvPicPr>
          <p:cNvPr id="4464" name="Picture" descr="Picture"/>
          <p:cNvPicPr>
            <a:picLocks noChangeAspect="1"/>
          </p:cNvPicPr>
          <p:nvPr/>
        </p:nvPicPr>
        <p:blipFill>
          <a:blip r:embed="rId4" cstate="print">
            <a:alphaModFix/>
          </a:blip>
          <a:stretch>
            <a:fillRect/>
          </a:stretch>
        </p:blipFill>
        <p:spPr>
          <a:xfrm>
            <a:off x="8058154" y="8684902"/>
            <a:ext cx="13819760" cy="32881"/>
          </a:xfrm>
          <a:prstGeom prst="rect">
            <a:avLst/>
          </a:prstGeom>
        </p:spPr>
      </p:pic>
      <p:pic>
        <p:nvPicPr>
          <p:cNvPr id="4931" name="Picture" descr="Picture"/>
          <p:cNvPicPr>
            <a:picLocks noChangeAspect="1"/>
          </p:cNvPicPr>
          <p:nvPr/>
        </p:nvPicPr>
        <p:blipFill>
          <a:blip r:embed="rId4" cstate="print">
            <a:alphaModFix/>
          </a:blip>
          <a:stretch>
            <a:fillRect/>
          </a:stretch>
        </p:blipFill>
        <p:spPr>
          <a:xfrm>
            <a:off x="8058154" y="9913797"/>
            <a:ext cx="13819760" cy="32881"/>
          </a:xfrm>
          <a:prstGeom prst="rect">
            <a:avLst/>
          </a:prstGeom>
        </p:spPr>
      </p:pic>
      <p:pic>
        <p:nvPicPr>
          <p:cNvPr id="5398" name="Picture" descr="Picture"/>
          <p:cNvPicPr>
            <a:picLocks noChangeAspect="1"/>
          </p:cNvPicPr>
          <p:nvPr/>
        </p:nvPicPr>
        <p:blipFill>
          <a:blip r:embed="rId5" cstate="print">
            <a:alphaModFix/>
          </a:blip>
          <a:stretch>
            <a:fillRect/>
          </a:stretch>
        </p:blipFill>
        <p:spPr>
          <a:xfrm rot="16200000">
            <a:off x="8450831" y="6842497"/>
            <a:ext cx="6140967" cy="32881"/>
          </a:xfrm>
          <a:prstGeom prst="rect">
            <a:avLst/>
          </a:prstGeom>
        </p:spPr>
      </p:pic>
      <p:pic>
        <p:nvPicPr>
          <p:cNvPr id="5872" name="Picture" descr="Picture"/>
          <p:cNvPicPr>
            <a:picLocks noChangeAspect="1"/>
          </p:cNvPicPr>
          <p:nvPr/>
        </p:nvPicPr>
        <p:blipFill>
          <a:blip r:embed="rId5" cstate="print">
            <a:alphaModFix/>
          </a:blip>
          <a:stretch>
            <a:fillRect/>
          </a:stretch>
        </p:blipFill>
        <p:spPr>
          <a:xfrm rot="16200000">
            <a:off x="11897551" y="6842497"/>
            <a:ext cx="6140967" cy="32881"/>
          </a:xfrm>
          <a:prstGeom prst="rect">
            <a:avLst/>
          </a:prstGeom>
        </p:spPr>
      </p:pic>
      <p:pic>
        <p:nvPicPr>
          <p:cNvPr id="6347" name="Picture" descr="Picture"/>
          <p:cNvPicPr>
            <a:picLocks noChangeAspect="1"/>
          </p:cNvPicPr>
          <p:nvPr/>
        </p:nvPicPr>
        <p:blipFill>
          <a:blip r:embed="rId5" cstate="print">
            <a:alphaModFix/>
          </a:blip>
          <a:stretch>
            <a:fillRect/>
          </a:stretch>
        </p:blipFill>
        <p:spPr>
          <a:xfrm rot="16200000">
            <a:off x="15344270" y="6842497"/>
            <a:ext cx="6140967" cy="32881"/>
          </a:xfrm>
          <a:prstGeom prst="rect">
            <a:avLst/>
          </a:prstGeom>
        </p:spPr>
      </p:pic>
      <p:sp>
        <p:nvSpPr>
          <p:cNvPr id="6822" name="文本"/>
          <p:cNvSpPr>
            <a:spLocks noGrp="1"/>
          </p:cNvSpPr>
          <p:nvPr>
            <p:ph type="ctrTitle"/>
          </p:nvPr>
        </p:nvSpPr>
        <p:spPr>
          <a:xfrm>
            <a:off x="9093199" y="4113072"/>
            <a:ext cx="1384482" cy="351129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4320"/>
              </a:lnSpc>
            </a:pPr>
            <a:r>
              <a:rPr lang="zh-CN" altLang="en-US" sz="3600" b="0" i="0" u="none" spc="0" dirty="0">
                <a:solidFill>
                  <a:srgbClr val="FFFFFF">
                    <a:alpha val="100000"/>
                  </a:srgbClr>
                </a:solidFill>
                <a:latin typeface="Noto Sans S Chinese Bold Bold" charset="-122"/>
                <a:ea typeface="Noto Sans S Chinese Bold Bold" charset="-122"/>
                <a:cs typeface="Noto Sans S Chinese Bold Bold" charset="-122"/>
              </a:rPr>
              <a:t>NO.1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7872" name="文本"/>
          <p:cNvSpPr>
            <a:spLocks noGrp="1"/>
          </p:cNvSpPr>
          <p:nvPr>
            <p:ph type="ctrTitle"/>
          </p:nvPr>
        </p:nvSpPr>
        <p:spPr>
          <a:xfrm>
            <a:off x="9093199" y="5344972"/>
            <a:ext cx="1384482" cy="351129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4320"/>
              </a:lnSpc>
            </a:pPr>
            <a:r>
              <a:rPr lang="zh-CN" altLang="en-US" sz="3600" b="0" i="0" u="none" spc="0" dirty="0">
                <a:solidFill>
                  <a:srgbClr val="FFFFFF">
                    <a:alpha val="100000"/>
                  </a:srgbClr>
                </a:solidFill>
                <a:latin typeface="Noto Sans S Chinese Bold Bold" charset="-122"/>
                <a:ea typeface="Noto Sans S Chinese Bold Bold" charset="-122"/>
                <a:cs typeface="Noto Sans S Chinese Bold Bold" charset="-122"/>
              </a:rPr>
              <a:t>NO.2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8922" name="文本"/>
          <p:cNvSpPr>
            <a:spLocks noGrp="1"/>
          </p:cNvSpPr>
          <p:nvPr>
            <p:ph type="ctrTitle"/>
          </p:nvPr>
        </p:nvSpPr>
        <p:spPr>
          <a:xfrm>
            <a:off x="9093199" y="6576872"/>
            <a:ext cx="1384482" cy="351129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4320"/>
              </a:lnSpc>
            </a:pPr>
            <a:r>
              <a:rPr lang="zh-CN" altLang="en-US" sz="3600" b="0" i="0" u="none" spc="0" dirty="0">
                <a:solidFill>
                  <a:srgbClr val="FFFFFF">
                    <a:alpha val="100000"/>
                  </a:srgbClr>
                </a:solidFill>
                <a:latin typeface="Noto Sans S Chinese Bold Bold" charset="-122"/>
                <a:ea typeface="Noto Sans S Chinese Bold Bold" charset="-122"/>
                <a:cs typeface="Noto Sans S Chinese Bold Bold" charset="-122"/>
              </a:rPr>
              <a:t>NO.3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9972" name="文本"/>
          <p:cNvSpPr>
            <a:spLocks noGrp="1"/>
          </p:cNvSpPr>
          <p:nvPr>
            <p:ph type="ctrTitle"/>
          </p:nvPr>
        </p:nvSpPr>
        <p:spPr>
          <a:xfrm>
            <a:off x="9093199" y="7796072"/>
            <a:ext cx="1384482" cy="351129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4320"/>
              </a:lnSpc>
            </a:pPr>
            <a:r>
              <a:rPr lang="zh-CN" altLang="en-US" sz="3600" b="0" i="0" u="none" spc="0" dirty="0">
                <a:solidFill>
                  <a:srgbClr val="FFFFFF">
                    <a:alpha val="100000"/>
                  </a:srgbClr>
                </a:solidFill>
                <a:latin typeface="Noto Sans S Chinese Bold Bold" charset="-122"/>
                <a:ea typeface="Noto Sans S Chinese Bold Bold" charset="-122"/>
                <a:cs typeface="Noto Sans S Chinese Bold Bold" charset="-122"/>
              </a:rPr>
              <a:t>NO.4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11022" name="文本"/>
          <p:cNvSpPr>
            <a:spLocks noGrp="1"/>
          </p:cNvSpPr>
          <p:nvPr>
            <p:ph type="ctrTitle"/>
          </p:nvPr>
        </p:nvSpPr>
        <p:spPr>
          <a:xfrm>
            <a:off x="9093199" y="9027972"/>
            <a:ext cx="1384482" cy="351129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4320"/>
              </a:lnSpc>
            </a:pPr>
            <a:r>
              <a:rPr lang="zh-CN" altLang="en-US" sz="3600" b="0" i="0" u="none" spc="0" dirty="0">
                <a:solidFill>
                  <a:srgbClr val="FFFFFF">
                    <a:alpha val="100000"/>
                  </a:srgbClr>
                </a:solidFill>
                <a:latin typeface="Noto Sans S Chinese Bold Bold" charset="-122"/>
                <a:ea typeface="Noto Sans S Chinese Bold Bold" charset="-122"/>
                <a:cs typeface="Noto Sans S Chinese Bold Bold" charset="-122"/>
              </a:rPr>
              <a:t>NO.5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12073" name="文本"/>
          <p:cNvSpPr>
            <a:spLocks noGrp="1"/>
          </p:cNvSpPr>
          <p:nvPr>
            <p:ph type="ctrTitle"/>
          </p:nvPr>
        </p:nvSpPr>
        <p:spPr>
          <a:xfrm>
            <a:off x="12280899" y="4119321"/>
            <a:ext cx="1917830" cy="432968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4320"/>
              </a:lnSpc>
            </a:pPr>
            <a:r>
              <a:rPr lang="zh-CN" altLang="en-US" sz="3600" b="0" i="0" u="none" spc="0" dirty="0">
                <a:solidFill>
                  <a:srgbClr val="FFFFFF">
                    <a:alpha val="100000"/>
                  </a:srgbClr>
                </a:solidFill>
                <a:latin typeface="Noto Sans S Chinese Bold Bold" charset="-122"/>
                <a:ea typeface="Noto Sans S Chinese Bold Bold" charset="-122"/>
                <a:cs typeface="Noto Sans S Chinese Bold Bold" charset="-122"/>
              </a:rPr>
              <a:t>销售员A​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13126" name="文本"/>
          <p:cNvSpPr>
            <a:spLocks noGrp="1"/>
          </p:cNvSpPr>
          <p:nvPr>
            <p:ph type="ctrTitle"/>
          </p:nvPr>
        </p:nvSpPr>
        <p:spPr>
          <a:xfrm>
            <a:off x="12280899" y="5351221"/>
            <a:ext cx="1917830" cy="432968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4320"/>
              </a:lnSpc>
            </a:pPr>
            <a:r>
              <a:rPr lang="zh-CN" altLang="en-US" sz="3600" b="0" i="0" u="none" spc="0" dirty="0">
                <a:solidFill>
                  <a:srgbClr val="FFFFFF">
                    <a:alpha val="100000"/>
                  </a:srgbClr>
                </a:solidFill>
                <a:latin typeface="Noto Sans S Chinese Bold Bold" charset="-122"/>
                <a:ea typeface="Noto Sans S Chinese Bold Bold" charset="-122"/>
                <a:cs typeface="Noto Sans S Chinese Bold Bold" charset="-122"/>
              </a:rPr>
              <a:t>销售员B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14178" name="文本"/>
          <p:cNvSpPr>
            <a:spLocks noGrp="1"/>
          </p:cNvSpPr>
          <p:nvPr>
            <p:ph type="ctrTitle"/>
          </p:nvPr>
        </p:nvSpPr>
        <p:spPr>
          <a:xfrm>
            <a:off x="12280899" y="6570420"/>
            <a:ext cx="1917830" cy="432968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4320"/>
              </a:lnSpc>
            </a:pPr>
            <a:r>
              <a:rPr lang="zh-CN" altLang="en-US" sz="3600" b="0" i="0" u="none" spc="0" dirty="0">
                <a:solidFill>
                  <a:srgbClr val="FFFFFF">
                    <a:alpha val="100000"/>
                  </a:srgbClr>
                </a:solidFill>
                <a:latin typeface="Noto Sans S Chinese Bold Bold" charset="-122"/>
                <a:ea typeface="Noto Sans S Chinese Bold Bold" charset="-122"/>
                <a:cs typeface="Noto Sans S Chinese Bold Bold" charset="-122"/>
              </a:rPr>
              <a:t>销售员C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15230" name="文本"/>
          <p:cNvSpPr>
            <a:spLocks noGrp="1"/>
          </p:cNvSpPr>
          <p:nvPr>
            <p:ph type="ctrTitle"/>
          </p:nvPr>
        </p:nvSpPr>
        <p:spPr>
          <a:xfrm>
            <a:off x="12280899" y="7802320"/>
            <a:ext cx="1917830" cy="432968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4320"/>
              </a:lnSpc>
            </a:pPr>
            <a:r>
              <a:rPr lang="zh-CN" altLang="en-US" sz="3600" b="0" i="0" u="none" spc="0" dirty="0">
                <a:solidFill>
                  <a:srgbClr val="FFFFFF">
                    <a:alpha val="100000"/>
                  </a:srgbClr>
                </a:solidFill>
                <a:latin typeface="Noto Sans S Chinese Bold Bold" charset="-122"/>
                <a:ea typeface="Noto Sans S Chinese Bold Bold" charset="-122"/>
                <a:cs typeface="Noto Sans S Chinese Bold Bold" charset="-122"/>
              </a:rPr>
              <a:t>销售员D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16282" name="文本"/>
          <p:cNvSpPr>
            <a:spLocks noGrp="1"/>
          </p:cNvSpPr>
          <p:nvPr>
            <p:ph type="ctrTitle"/>
          </p:nvPr>
        </p:nvSpPr>
        <p:spPr>
          <a:xfrm>
            <a:off x="12280899" y="9034220"/>
            <a:ext cx="1917830" cy="432968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4320"/>
              </a:lnSpc>
            </a:pPr>
            <a:r>
              <a:rPr lang="zh-CN" altLang="en-US" sz="3600" b="0" i="0" u="none" spc="0" dirty="0">
                <a:solidFill>
                  <a:srgbClr val="FFFFFF">
                    <a:alpha val="100000"/>
                  </a:srgbClr>
                </a:solidFill>
                <a:latin typeface="Noto Sans S Chinese Bold Bold" charset="-122"/>
                <a:ea typeface="Noto Sans S Chinese Bold Bold" charset="-122"/>
                <a:cs typeface="Noto Sans S Chinese Bold Bold" charset="-122"/>
              </a:rPr>
              <a:t>销售员E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17334" name="文本"/>
          <p:cNvSpPr>
            <a:spLocks noGrp="1"/>
          </p:cNvSpPr>
          <p:nvPr>
            <p:ph type="ctrTitle"/>
          </p:nvPr>
        </p:nvSpPr>
        <p:spPr>
          <a:xfrm>
            <a:off x="15722599" y="4099102"/>
            <a:ext cx="1917830" cy="39502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4320"/>
              </a:lnSpc>
            </a:pPr>
            <a:r>
              <a:rPr lang="zh-CN" altLang="en-US" sz="3600" b="0" i="0" u="none" spc="0" dirty="0">
                <a:solidFill>
                  <a:srgbClr val="FFFFFF">
                    <a:alpha val="100000"/>
                  </a:srgbClr>
                </a:solidFill>
                <a:latin typeface="Noto Sans S Chinese Bold Bold" charset="-122"/>
                <a:ea typeface="Noto Sans S Chinese Bold Bold" charset="-122"/>
                <a:cs typeface="Noto Sans S Chinese Bold Bold" charset="-122"/>
              </a:rPr>
              <a:t>20万元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18386" name="文本"/>
          <p:cNvSpPr>
            <a:spLocks noGrp="1"/>
          </p:cNvSpPr>
          <p:nvPr>
            <p:ph type="ctrTitle"/>
          </p:nvPr>
        </p:nvSpPr>
        <p:spPr>
          <a:xfrm>
            <a:off x="15722599" y="5331002"/>
            <a:ext cx="1917830" cy="39502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4320"/>
              </a:lnSpc>
            </a:pPr>
            <a:r>
              <a:rPr lang="zh-CN" altLang="en-US" sz="3600" b="0" i="0" u="none" spc="0" dirty="0">
                <a:solidFill>
                  <a:srgbClr val="FFFFFF">
                    <a:alpha val="100000"/>
                  </a:srgbClr>
                </a:solidFill>
                <a:latin typeface="Noto Sans S Chinese Bold Bold" charset="-122"/>
                <a:ea typeface="Noto Sans S Chinese Bold Bold" charset="-122"/>
                <a:cs typeface="Noto Sans S Chinese Bold Bold" charset="-122"/>
              </a:rPr>
              <a:t>25万元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19438" name="文本"/>
          <p:cNvSpPr>
            <a:spLocks noGrp="1"/>
          </p:cNvSpPr>
          <p:nvPr>
            <p:ph type="ctrTitle"/>
          </p:nvPr>
        </p:nvSpPr>
        <p:spPr>
          <a:xfrm>
            <a:off x="15722599" y="6562902"/>
            <a:ext cx="1917830" cy="39502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4320"/>
              </a:lnSpc>
            </a:pPr>
            <a:r>
              <a:rPr lang="zh-CN" altLang="en-US" sz="3600" b="0" i="0" u="none" spc="0" dirty="0">
                <a:solidFill>
                  <a:srgbClr val="FFFFFF">
                    <a:alpha val="100000"/>
                  </a:srgbClr>
                </a:solidFill>
                <a:latin typeface="Noto Sans S Chinese Bold Bold" charset="-122"/>
                <a:ea typeface="Noto Sans S Chinese Bold Bold" charset="-122"/>
                <a:cs typeface="Noto Sans S Chinese Bold Bold" charset="-122"/>
              </a:rPr>
              <a:t>27万元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20490" name="文本"/>
          <p:cNvSpPr>
            <a:spLocks noGrp="1"/>
          </p:cNvSpPr>
          <p:nvPr>
            <p:ph type="ctrTitle"/>
          </p:nvPr>
        </p:nvSpPr>
        <p:spPr>
          <a:xfrm>
            <a:off x="15722599" y="7794802"/>
            <a:ext cx="1917830" cy="39502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4320"/>
              </a:lnSpc>
            </a:pPr>
            <a:r>
              <a:rPr lang="zh-CN" altLang="en-US" sz="3600" b="0" i="0" u="none" spc="0" dirty="0">
                <a:solidFill>
                  <a:srgbClr val="FFFFFF">
                    <a:alpha val="100000"/>
                  </a:srgbClr>
                </a:solidFill>
                <a:latin typeface="Noto Sans S Chinese Bold Bold" charset="-122"/>
                <a:ea typeface="Noto Sans S Chinese Bold Bold" charset="-122"/>
                <a:cs typeface="Noto Sans S Chinese Bold Bold" charset="-122"/>
              </a:rPr>
              <a:t>29万元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21542" name="文本"/>
          <p:cNvSpPr>
            <a:spLocks noGrp="1"/>
          </p:cNvSpPr>
          <p:nvPr>
            <p:ph type="ctrTitle"/>
          </p:nvPr>
        </p:nvSpPr>
        <p:spPr>
          <a:xfrm>
            <a:off x="15722599" y="9014002"/>
            <a:ext cx="1917830" cy="39502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4320"/>
              </a:lnSpc>
            </a:pPr>
            <a:r>
              <a:rPr lang="zh-CN" altLang="en-US" sz="3600" b="0" i="0" u="none" spc="0" dirty="0">
                <a:solidFill>
                  <a:srgbClr val="FFFFFF">
                    <a:alpha val="100000"/>
                  </a:srgbClr>
                </a:solidFill>
                <a:latin typeface="Noto Sans S Chinese Bold Bold" charset="-122"/>
                <a:ea typeface="Noto Sans S Chinese Bold Bold" charset="-122"/>
                <a:cs typeface="Noto Sans S Chinese Bold Bold" charset="-122"/>
              </a:rPr>
              <a:t>30万元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22594" name="文本"/>
          <p:cNvSpPr>
            <a:spLocks noGrp="1"/>
          </p:cNvSpPr>
          <p:nvPr>
            <p:ph type="ctrTitle"/>
          </p:nvPr>
        </p:nvSpPr>
        <p:spPr>
          <a:xfrm>
            <a:off x="18681699" y="4122521"/>
            <a:ext cx="2895634" cy="4375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4320"/>
              </a:lnSpc>
            </a:pPr>
            <a:r>
              <a:rPr lang="zh-CN" altLang="en-US" sz="3600" b="0" i="0" u="none" spc="0" dirty="0">
                <a:solidFill>
                  <a:srgbClr val="FFFFFF">
                    <a:alpha val="100000"/>
                  </a:srgbClr>
                </a:solidFill>
                <a:latin typeface="Noto Sans S Chinese Bold Bold" charset="-122"/>
                <a:ea typeface="Noto Sans S Chinese Bold Bold" charset="-122"/>
                <a:cs typeface="Noto Sans S Chinese Bold Bold" charset="-122"/>
              </a:rPr>
              <a:t>完成率12%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23648" name="文本"/>
          <p:cNvSpPr>
            <a:spLocks noGrp="1"/>
          </p:cNvSpPr>
          <p:nvPr>
            <p:ph type="ctrTitle"/>
          </p:nvPr>
        </p:nvSpPr>
        <p:spPr>
          <a:xfrm>
            <a:off x="18681699" y="5354421"/>
            <a:ext cx="2895634" cy="4375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4320"/>
              </a:lnSpc>
            </a:pPr>
            <a:r>
              <a:rPr lang="zh-CN" altLang="en-US" sz="3600" b="0" i="0" u="none" spc="0" dirty="0">
                <a:solidFill>
                  <a:srgbClr val="FFFFFF">
                    <a:alpha val="100000"/>
                  </a:srgbClr>
                </a:solidFill>
                <a:latin typeface="Noto Sans S Chinese Bold Bold" charset="-122"/>
                <a:ea typeface="Noto Sans S Chinese Bold Bold" charset="-122"/>
                <a:cs typeface="Noto Sans S Chinese Bold Bold" charset="-122"/>
              </a:rPr>
              <a:t>完成率15%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24702" name="文本"/>
          <p:cNvSpPr>
            <a:spLocks noGrp="1"/>
          </p:cNvSpPr>
          <p:nvPr>
            <p:ph type="ctrTitle"/>
          </p:nvPr>
        </p:nvSpPr>
        <p:spPr>
          <a:xfrm>
            <a:off x="18681699" y="6573621"/>
            <a:ext cx="2895634" cy="4375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4320"/>
              </a:lnSpc>
            </a:pPr>
            <a:r>
              <a:rPr lang="zh-CN" altLang="en-US" sz="3600" b="0" i="0" u="none" spc="0" dirty="0">
                <a:solidFill>
                  <a:srgbClr val="FFFFFF">
                    <a:alpha val="100000"/>
                  </a:srgbClr>
                </a:solidFill>
                <a:latin typeface="Noto Sans S Chinese Bold Bold" charset="-122"/>
                <a:ea typeface="Noto Sans S Chinese Bold Bold" charset="-122"/>
                <a:cs typeface="Noto Sans S Chinese Bold Bold" charset="-122"/>
              </a:rPr>
              <a:t>完成率18%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25756" name="文本"/>
          <p:cNvSpPr>
            <a:spLocks noGrp="1"/>
          </p:cNvSpPr>
          <p:nvPr>
            <p:ph type="ctrTitle"/>
          </p:nvPr>
        </p:nvSpPr>
        <p:spPr>
          <a:xfrm>
            <a:off x="18681699" y="7805521"/>
            <a:ext cx="2895634" cy="4375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4320"/>
              </a:lnSpc>
            </a:pPr>
            <a:r>
              <a:rPr lang="zh-CN" altLang="en-US" sz="3600" b="0" i="0" u="none" spc="0" dirty="0">
                <a:solidFill>
                  <a:srgbClr val="FFFFFF">
                    <a:alpha val="100000"/>
                  </a:srgbClr>
                </a:solidFill>
                <a:latin typeface="Noto Sans S Chinese Bold Bold" charset="-122"/>
                <a:ea typeface="Noto Sans S Chinese Bold Bold" charset="-122"/>
                <a:cs typeface="Noto Sans S Chinese Bold Bold" charset="-122"/>
              </a:rPr>
              <a:t>完成率20%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26810" name="文本"/>
          <p:cNvSpPr>
            <a:spLocks noGrp="1"/>
          </p:cNvSpPr>
          <p:nvPr>
            <p:ph type="ctrTitle"/>
          </p:nvPr>
        </p:nvSpPr>
        <p:spPr>
          <a:xfrm>
            <a:off x="18681699" y="9037421"/>
            <a:ext cx="2895634" cy="4375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4320"/>
              </a:lnSpc>
            </a:pPr>
            <a:r>
              <a:rPr lang="zh-CN" altLang="en-US" sz="3600" b="0" i="0" u="none" spc="0" dirty="0">
                <a:solidFill>
                  <a:srgbClr val="FFFFFF">
                    <a:alpha val="100000"/>
                  </a:srgbClr>
                </a:solidFill>
                <a:latin typeface="Noto Sans S Chinese Bold Bold" charset="-122"/>
                <a:ea typeface="Noto Sans S Chinese Bold Bold" charset="-122"/>
                <a:cs typeface="Noto Sans S Chinese Bold Bold" charset="-122"/>
              </a:rPr>
              <a:t>完成率21%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" descr="Picture"/>
          <p:cNvPicPr>
            <a:picLocks noChangeAspect="1"/>
          </p:cNvPicPr>
          <p:nvPr/>
        </p:nvPicPr>
        <p:blipFill>
          <a:blip r:embed="rId2" cstate="print">
            <a:alphaModFix/>
          </a:blip>
          <a:stretch>
            <a:fillRect/>
          </a:stretch>
        </p:blipFill>
        <p:spPr>
          <a:xfrm>
            <a:off x="0" y="0"/>
            <a:ext cx="24383999" cy="13715999"/>
          </a:xfrm>
          <a:prstGeom prst="rect">
            <a:avLst/>
          </a:prstGeom>
        </p:spPr>
      </p:pic>
      <p:pic>
        <p:nvPicPr>
          <p:cNvPr id="457" name="Picture" descr="Picture"/>
          <p:cNvPicPr>
            <a:picLocks noChangeAspect="1"/>
          </p:cNvPicPr>
          <p:nvPr/>
        </p:nvPicPr>
        <p:blipFill>
          <a:blip r:embed="rId3" cstate="print">
            <a:alphaModFix/>
          </a:blip>
          <a:stretch>
            <a:fillRect/>
          </a:stretch>
        </p:blipFill>
        <p:spPr>
          <a:xfrm>
            <a:off x="8508418" y="553419"/>
            <a:ext cx="15356262" cy="12609160"/>
          </a:xfrm>
          <a:prstGeom prst="rect">
            <a:avLst/>
          </a:prstGeom>
        </p:spPr>
      </p:pic>
      <p:pic>
        <p:nvPicPr>
          <p:cNvPr id="925" name="Picture" descr="Picture"/>
          <p:cNvPicPr>
            <a:picLocks noChangeAspect="1"/>
          </p:cNvPicPr>
          <p:nvPr/>
        </p:nvPicPr>
        <p:blipFill>
          <a:blip r:embed="rId4" cstate="print">
            <a:alphaModFix/>
          </a:blip>
          <a:stretch>
            <a:fillRect/>
          </a:stretch>
        </p:blipFill>
        <p:spPr>
          <a:xfrm>
            <a:off x="0" y="3428999"/>
            <a:ext cx="14143568" cy="6857999"/>
          </a:xfrm>
          <a:prstGeom prst="rect">
            <a:avLst/>
          </a:prstGeom>
          <a:effectLst>
            <a:outerShdw blurRad="152400" dist="205739" dir="2700000" algn="ctr">
              <a:srgbClr val="000000">
                <a:alpha val="15000"/>
              </a:srgbClr>
            </a:outerShdw>
          </a:effectLst>
        </p:spPr>
      </p:pic>
      <p:sp>
        <p:nvSpPr>
          <p:cNvPr id="1552" name="文本"/>
          <p:cNvSpPr>
            <a:spLocks noGrp="1"/>
          </p:cNvSpPr>
          <p:nvPr>
            <p:ph type="ctrTitle"/>
          </p:nvPr>
        </p:nvSpPr>
        <p:spPr>
          <a:xfrm>
            <a:off x="3555999" y="5000955"/>
            <a:ext cx="7787639" cy="669239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6720"/>
              </a:lnSpc>
            </a:pPr>
            <a:r>
              <a:rPr lang="zh-CN" altLang="en-US" sz="5600" b="0" i="0" u="none" spc="0" dirty="0">
                <a:solidFill>
                  <a:srgbClr val="EF5250">
                    <a:alpha val="100000"/>
                  </a:srgbClr>
                </a:solidFill>
                <a:latin typeface="Noto Sans S Chinese Bold Bold" charset="-122"/>
                <a:ea typeface="Noto Sans S Chinese Bold Bold" charset="-122"/>
                <a:cs typeface="Noto Sans S Chinese Bold Bold" charset="-122"/>
              </a:rPr>
              <a:t>销售工作不足及解决措施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2607" name="文本"/>
          <p:cNvSpPr>
            <a:spLocks noGrp="1"/>
          </p:cNvSpPr>
          <p:nvPr>
            <p:ph type="ctrTitle"/>
          </p:nvPr>
        </p:nvSpPr>
        <p:spPr>
          <a:xfrm>
            <a:off x="3555999" y="6500875"/>
            <a:ext cx="10129362" cy="1934819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4200"/>
              </a:lnSpc>
            </a:pPr>
            <a:r>
              <a:rPr lang="zh-CN" altLang="en-US" sz="2800" b="0" i="0" u="none" spc="0" dirty="0">
                <a:solidFill>
                  <a:srgbClr val="FFFFFF">
                    <a:alpha val="100000"/>
                  </a:srgbClr>
                </a:solidFill>
                <a:latin typeface="Noto Sans S Chinese DemiLight" charset="-122"/>
                <a:ea typeface="Noto Sans S Chinese DemiLight" charset="-122"/>
                <a:cs typeface="Noto Sans S Chinese DemiLight" charset="-122"/>
              </a:rPr>
              <a:t>销售：是指以出售、租赁或其他任何方式向第三方提供产品或服务的行为，包括为促进该行为进行的有关辅助活动，例如广告、促销、展览、服务等活动。或者说：销售是指实现企业生产成果的活动，是服务于客户的一场活动。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3753" name="文本"/>
          <p:cNvSpPr>
            <a:spLocks noGrp="1"/>
          </p:cNvSpPr>
          <p:nvPr>
            <p:ph type="ctrTitle"/>
          </p:nvPr>
        </p:nvSpPr>
        <p:spPr>
          <a:xfrm>
            <a:off x="-612362" y="4030033"/>
            <a:ext cx="5313332" cy="3496172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50204"/>
              </a:lnSpc>
            </a:pPr>
            <a:r>
              <a:rPr lang="zh-CN" altLang="en-US" sz="41837" b="0" i="0" u="none" spc="0" dirty="0">
                <a:solidFill>
                  <a:srgbClr val="FFFFFF">
                    <a:alpha val="100000"/>
                  </a:srgbClr>
                </a:solidFill>
                <a:latin typeface="Trocchi" charset="-122"/>
                <a:ea typeface="Trocchi" charset="-122"/>
                <a:cs typeface="Trocchi" charset="-122"/>
              </a:rPr>
              <a:t>3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" descr="Picture"/>
          <p:cNvPicPr>
            <a:picLocks noChangeAspect="1"/>
          </p:cNvPicPr>
          <p:nvPr/>
        </p:nvPicPr>
        <p:blipFill>
          <a:blip r:embed="rId2" cstate="print">
            <a:alphaModFix/>
          </a:blip>
          <a:stretch>
            <a:fillRect/>
          </a:stretch>
        </p:blipFill>
        <p:spPr>
          <a:xfrm>
            <a:off x="0" y="0"/>
            <a:ext cx="24383999" cy="13715999"/>
          </a:xfrm>
          <a:prstGeom prst="rect">
            <a:avLst/>
          </a:prstGeom>
        </p:spPr>
      </p:pic>
      <p:pic>
        <p:nvPicPr>
          <p:cNvPr id="457" name="Picture" descr="Picture"/>
          <p:cNvPicPr>
            <a:picLocks noChangeAspect="1"/>
          </p:cNvPicPr>
          <p:nvPr/>
        </p:nvPicPr>
        <p:blipFill>
          <a:blip r:embed="rId3" cstate="print">
            <a:alphaModFix/>
          </a:blip>
          <a:stretch>
            <a:fillRect/>
          </a:stretch>
        </p:blipFill>
        <p:spPr>
          <a:xfrm>
            <a:off x="0" y="0"/>
            <a:ext cx="24403444" cy="2327909"/>
          </a:xfrm>
          <a:prstGeom prst="rect">
            <a:avLst/>
          </a:prstGeom>
        </p:spPr>
      </p:pic>
      <p:sp>
        <p:nvSpPr>
          <p:cNvPr id="913" name="文本"/>
          <p:cNvSpPr>
            <a:spLocks noGrp="1"/>
          </p:cNvSpPr>
          <p:nvPr>
            <p:ph type="ctrTitle"/>
          </p:nvPr>
        </p:nvSpPr>
        <p:spPr>
          <a:xfrm>
            <a:off x="8298179" y="737590"/>
            <a:ext cx="7787639" cy="669239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6720"/>
              </a:lnSpc>
            </a:pPr>
            <a:r>
              <a:rPr lang="zh-CN" altLang="en-US" sz="5600" b="0" i="0" u="none" spc="0" dirty="0">
                <a:solidFill>
                  <a:srgbClr val="EF5250">
                    <a:alpha val="100000"/>
                  </a:srgbClr>
                </a:solidFill>
                <a:latin typeface="Noto Sans S Chinese Bold Bold" charset="-122"/>
                <a:ea typeface="Noto Sans S Chinese Bold Bold" charset="-122"/>
                <a:cs typeface="Noto Sans S Chinese Bold Bold" charset="-122"/>
              </a:rPr>
              <a:t>销售工作不足及解决措施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pic>
        <p:nvPicPr>
          <p:cNvPr id="1968" name="Picture" descr="Picture"/>
          <p:cNvPicPr>
            <a:picLocks noChangeAspect="1"/>
          </p:cNvPicPr>
          <p:nvPr/>
        </p:nvPicPr>
        <p:blipFill>
          <a:blip r:embed="rId4" cstate="print">
            <a:alphaModFix/>
          </a:blip>
          <a:stretch>
            <a:fillRect/>
          </a:stretch>
        </p:blipFill>
        <p:spPr>
          <a:xfrm>
            <a:off x="1918721" y="3468596"/>
            <a:ext cx="9976973" cy="4330152"/>
          </a:xfrm>
          <a:prstGeom prst="rect">
            <a:avLst/>
          </a:prstGeom>
          <a:effectLst>
            <a:outerShdw blurRad="152400" dist="129904" dir="2700000" algn="ctr">
              <a:srgbClr val="000000">
                <a:alpha val="15000"/>
              </a:srgbClr>
            </a:outerShdw>
          </a:effectLst>
        </p:spPr>
      </p:pic>
      <p:pic>
        <p:nvPicPr>
          <p:cNvPr id="2601" name="Picture" descr="Picture"/>
          <p:cNvPicPr>
            <a:picLocks noChangeAspect="1"/>
          </p:cNvPicPr>
          <p:nvPr/>
        </p:nvPicPr>
        <p:blipFill>
          <a:blip r:embed="rId4" cstate="print">
            <a:alphaModFix/>
          </a:blip>
          <a:stretch>
            <a:fillRect/>
          </a:stretch>
        </p:blipFill>
        <p:spPr>
          <a:xfrm>
            <a:off x="12488303" y="3468596"/>
            <a:ext cx="9976973" cy="4330152"/>
          </a:xfrm>
          <a:prstGeom prst="rect">
            <a:avLst/>
          </a:prstGeom>
          <a:effectLst>
            <a:outerShdw blurRad="152400" dist="129904" dir="2700000" algn="ctr">
              <a:srgbClr val="000000">
                <a:alpha val="15000"/>
              </a:srgbClr>
            </a:outerShdw>
          </a:effectLst>
        </p:spPr>
      </p:pic>
      <p:pic>
        <p:nvPicPr>
          <p:cNvPr id="3235" name="Picture" descr="Picture"/>
          <p:cNvPicPr>
            <a:picLocks noChangeAspect="1"/>
          </p:cNvPicPr>
          <p:nvPr/>
        </p:nvPicPr>
        <p:blipFill>
          <a:blip r:embed="rId4" cstate="print">
            <a:alphaModFix/>
          </a:blip>
          <a:stretch>
            <a:fillRect/>
          </a:stretch>
        </p:blipFill>
        <p:spPr>
          <a:xfrm>
            <a:off x="1918721" y="8438025"/>
            <a:ext cx="9976973" cy="4330152"/>
          </a:xfrm>
          <a:prstGeom prst="rect">
            <a:avLst/>
          </a:prstGeom>
          <a:effectLst>
            <a:outerShdw blurRad="152400" dist="129904" dir="2700000" algn="ctr">
              <a:srgbClr val="000000">
                <a:alpha val="15000"/>
              </a:srgbClr>
            </a:outerShdw>
          </a:effectLst>
        </p:spPr>
      </p:pic>
      <p:pic>
        <p:nvPicPr>
          <p:cNvPr id="3868" name="Picture" descr="Picture"/>
          <p:cNvPicPr>
            <a:picLocks noChangeAspect="1"/>
          </p:cNvPicPr>
          <p:nvPr/>
        </p:nvPicPr>
        <p:blipFill>
          <a:blip r:embed="rId4" cstate="print">
            <a:alphaModFix/>
          </a:blip>
          <a:stretch>
            <a:fillRect/>
          </a:stretch>
        </p:blipFill>
        <p:spPr>
          <a:xfrm>
            <a:off x="12488303" y="8438025"/>
            <a:ext cx="9976973" cy="4330152"/>
          </a:xfrm>
          <a:prstGeom prst="rect">
            <a:avLst/>
          </a:prstGeom>
          <a:effectLst>
            <a:outerShdw blurRad="152400" dist="129904" dir="2700000" algn="ctr">
              <a:srgbClr val="000000">
                <a:alpha val="15000"/>
              </a:srgbClr>
            </a:outerShdw>
          </a:effectLst>
        </p:spPr>
      </p:pic>
      <p:pic>
        <p:nvPicPr>
          <p:cNvPr id="4502" name="Picture" descr="Picture"/>
          <p:cNvPicPr>
            <a:picLocks noChangeAspect="1"/>
          </p:cNvPicPr>
          <p:nvPr/>
        </p:nvPicPr>
        <p:blipFill>
          <a:blip r:embed="rId5" cstate="print">
            <a:alphaModFix/>
          </a:blip>
          <a:stretch>
            <a:fillRect/>
          </a:stretch>
        </p:blipFill>
        <p:spPr>
          <a:xfrm>
            <a:off x="1939260" y="3468596"/>
            <a:ext cx="1135991" cy="4330152"/>
          </a:xfrm>
          <a:prstGeom prst="rect">
            <a:avLst/>
          </a:prstGeom>
        </p:spPr>
      </p:pic>
      <p:pic>
        <p:nvPicPr>
          <p:cNvPr id="4970" name="Picture" descr="Picture"/>
          <p:cNvPicPr>
            <a:picLocks noChangeAspect="1"/>
          </p:cNvPicPr>
          <p:nvPr/>
        </p:nvPicPr>
        <p:blipFill>
          <a:blip r:embed="rId6" cstate="print">
            <a:alphaModFix/>
          </a:blip>
          <a:stretch>
            <a:fillRect/>
          </a:stretch>
        </p:blipFill>
        <p:spPr>
          <a:xfrm>
            <a:off x="2161817" y="4720238"/>
            <a:ext cx="1826869" cy="1826869"/>
          </a:xfrm>
          <a:prstGeom prst="rect">
            <a:avLst/>
          </a:prstGeom>
        </p:spPr>
      </p:pic>
      <p:pic>
        <p:nvPicPr>
          <p:cNvPr id="5438" name="Picture" descr="Picture"/>
          <p:cNvPicPr>
            <a:picLocks noChangeAspect="1"/>
          </p:cNvPicPr>
          <p:nvPr/>
        </p:nvPicPr>
        <p:blipFill>
          <a:blip r:embed="rId5" cstate="print">
            <a:alphaModFix/>
          </a:blip>
          <a:stretch>
            <a:fillRect/>
          </a:stretch>
        </p:blipFill>
        <p:spPr>
          <a:xfrm>
            <a:off x="1939260" y="8438025"/>
            <a:ext cx="1135991" cy="4330152"/>
          </a:xfrm>
          <a:prstGeom prst="rect">
            <a:avLst/>
          </a:prstGeom>
        </p:spPr>
      </p:pic>
      <p:pic>
        <p:nvPicPr>
          <p:cNvPr id="5907" name="Picture" descr="Picture"/>
          <p:cNvPicPr>
            <a:picLocks noChangeAspect="1"/>
          </p:cNvPicPr>
          <p:nvPr/>
        </p:nvPicPr>
        <p:blipFill>
          <a:blip r:embed="rId6" cstate="print">
            <a:alphaModFix/>
          </a:blip>
          <a:stretch>
            <a:fillRect/>
          </a:stretch>
        </p:blipFill>
        <p:spPr>
          <a:xfrm>
            <a:off x="2161817" y="9689667"/>
            <a:ext cx="1826869" cy="1826869"/>
          </a:xfrm>
          <a:prstGeom prst="rect">
            <a:avLst/>
          </a:prstGeom>
        </p:spPr>
      </p:pic>
      <p:pic>
        <p:nvPicPr>
          <p:cNvPr id="6376" name="Picture" descr="Picture"/>
          <p:cNvPicPr>
            <a:picLocks noChangeAspect="1"/>
          </p:cNvPicPr>
          <p:nvPr/>
        </p:nvPicPr>
        <p:blipFill>
          <a:blip r:embed="rId5" cstate="print">
            <a:alphaModFix/>
          </a:blip>
          <a:stretch>
            <a:fillRect/>
          </a:stretch>
        </p:blipFill>
        <p:spPr>
          <a:xfrm>
            <a:off x="12488303" y="3468596"/>
            <a:ext cx="1135991" cy="4330152"/>
          </a:xfrm>
          <a:prstGeom prst="rect">
            <a:avLst/>
          </a:prstGeom>
        </p:spPr>
      </p:pic>
      <p:pic>
        <p:nvPicPr>
          <p:cNvPr id="6846" name="Picture" descr="Picture"/>
          <p:cNvPicPr>
            <a:picLocks noChangeAspect="1"/>
          </p:cNvPicPr>
          <p:nvPr/>
        </p:nvPicPr>
        <p:blipFill>
          <a:blip r:embed="rId6" cstate="print">
            <a:alphaModFix/>
          </a:blip>
          <a:stretch>
            <a:fillRect/>
          </a:stretch>
        </p:blipFill>
        <p:spPr>
          <a:xfrm>
            <a:off x="12710860" y="4720238"/>
            <a:ext cx="1826869" cy="1826869"/>
          </a:xfrm>
          <a:prstGeom prst="rect">
            <a:avLst/>
          </a:prstGeom>
        </p:spPr>
      </p:pic>
      <p:pic>
        <p:nvPicPr>
          <p:cNvPr id="7316" name="Picture" descr="Picture"/>
          <p:cNvPicPr>
            <a:picLocks noChangeAspect="1"/>
          </p:cNvPicPr>
          <p:nvPr/>
        </p:nvPicPr>
        <p:blipFill>
          <a:blip r:embed="rId5" cstate="print">
            <a:alphaModFix/>
          </a:blip>
          <a:stretch>
            <a:fillRect/>
          </a:stretch>
        </p:blipFill>
        <p:spPr>
          <a:xfrm>
            <a:off x="12488303" y="8438025"/>
            <a:ext cx="1135991" cy="4330152"/>
          </a:xfrm>
          <a:prstGeom prst="rect">
            <a:avLst/>
          </a:prstGeom>
        </p:spPr>
      </p:pic>
      <p:pic>
        <p:nvPicPr>
          <p:cNvPr id="7786" name="Picture" descr="Picture"/>
          <p:cNvPicPr>
            <a:picLocks noChangeAspect="1"/>
          </p:cNvPicPr>
          <p:nvPr/>
        </p:nvPicPr>
        <p:blipFill>
          <a:blip r:embed="rId6" cstate="print">
            <a:alphaModFix/>
          </a:blip>
          <a:stretch>
            <a:fillRect/>
          </a:stretch>
        </p:blipFill>
        <p:spPr>
          <a:xfrm>
            <a:off x="12710860" y="9689667"/>
            <a:ext cx="1826869" cy="1826869"/>
          </a:xfrm>
          <a:prstGeom prst="rect">
            <a:avLst/>
          </a:prstGeom>
        </p:spPr>
      </p:pic>
      <p:sp>
        <p:nvSpPr>
          <p:cNvPr id="8256" name="文本"/>
          <p:cNvSpPr>
            <a:spLocks noGrp="1"/>
          </p:cNvSpPr>
          <p:nvPr>
            <p:ph type="ctrTitle"/>
          </p:nvPr>
        </p:nvSpPr>
        <p:spPr>
          <a:xfrm>
            <a:off x="2882517" y="5199841"/>
            <a:ext cx="385470" cy="546201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6719"/>
              </a:lnSpc>
            </a:pPr>
            <a:r>
              <a:rPr lang="zh-CN" altLang="en-US" sz="5599" b="0" i="0" u="none" spc="0" dirty="0">
                <a:solidFill>
                  <a:srgbClr val="EF5250">
                    <a:alpha val="100000"/>
                  </a:srgbClr>
                </a:solidFill>
                <a:latin typeface="Noto Sans S Chinese Bold Bold" charset="-122"/>
                <a:ea typeface="Noto Sans S Chinese Bold Bold" charset="-122"/>
                <a:cs typeface="Noto Sans S Chinese Bold Bold" charset="-122"/>
              </a:rPr>
              <a:t>S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9302" name="文本"/>
          <p:cNvSpPr>
            <a:spLocks noGrp="1"/>
          </p:cNvSpPr>
          <p:nvPr>
            <p:ph type="ctrTitle"/>
          </p:nvPr>
        </p:nvSpPr>
        <p:spPr>
          <a:xfrm>
            <a:off x="13312434" y="5199841"/>
            <a:ext cx="623722" cy="526287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6719"/>
              </a:lnSpc>
            </a:pPr>
            <a:r>
              <a:rPr lang="zh-CN" altLang="en-US" sz="5599" b="0" i="0" u="none" spc="0" dirty="0">
                <a:solidFill>
                  <a:srgbClr val="EF5250">
                    <a:alpha val="100000"/>
                  </a:srgbClr>
                </a:solidFill>
                <a:latin typeface="Noto Sans S Chinese Bold Bold" charset="-122"/>
                <a:ea typeface="Noto Sans S Chinese Bold Bold" charset="-122"/>
                <a:cs typeface="Noto Sans S Chinese Bold Bold" charset="-122"/>
              </a:rPr>
              <a:t>W​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10350" name="文本"/>
          <p:cNvSpPr>
            <a:spLocks noGrp="1"/>
          </p:cNvSpPr>
          <p:nvPr>
            <p:ph type="ctrTitle"/>
          </p:nvPr>
        </p:nvSpPr>
        <p:spPr>
          <a:xfrm>
            <a:off x="2839845" y="10169270"/>
            <a:ext cx="470814" cy="546201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6719"/>
              </a:lnSpc>
            </a:pPr>
            <a:r>
              <a:rPr lang="zh-CN" altLang="en-US" sz="5599" b="0" i="0" u="none" spc="0" dirty="0">
                <a:solidFill>
                  <a:srgbClr val="EF5250">
                    <a:alpha val="100000"/>
                  </a:srgbClr>
                </a:solidFill>
                <a:latin typeface="Noto Sans S Chinese Bold Bold" charset="-122"/>
                <a:ea typeface="Noto Sans S Chinese Bold Bold" charset="-122"/>
                <a:cs typeface="Noto Sans S Chinese Bold Bold" charset="-122"/>
              </a:rPr>
              <a:t>O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11398" name="文本"/>
          <p:cNvSpPr>
            <a:spLocks noGrp="1"/>
          </p:cNvSpPr>
          <p:nvPr>
            <p:ph type="ctrTitle"/>
          </p:nvPr>
        </p:nvSpPr>
        <p:spPr>
          <a:xfrm>
            <a:off x="13423025" y="10169270"/>
            <a:ext cx="402539" cy="526287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6719"/>
              </a:lnSpc>
            </a:pPr>
            <a:r>
              <a:rPr lang="zh-CN" altLang="en-US" sz="5599" b="0" i="0" u="none" spc="0" dirty="0">
                <a:solidFill>
                  <a:srgbClr val="EF5250">
                    <a:alpha val="100000"/>
                  </a:srgbClr>
                </a:solidFill>
                <a:latin typeface="Noto Sans S Chinese Bold Bold" charset="-122"/>
                <a:ea typeface="Noto Sans S Chinese Bold Bold" charset="-122"/>
                <a:cs typeface="Noto Sans S Chinese Bold Bold" charset="-122"/>
              </a:rPr>
              <a:t>T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12447" name="文本"/>
          <p:cNvSpPr>
            <a:spLocks noGrp="1"/>
          </p:cNvSpPr>
          <p:nvPr>
            <p:ph type="ctrTitle"/>
          </p:nvPr>
        </p:nvSpPr>
        <p:spPr>
          <a:xfrm>
            <a:off x="4294835" y="4256609"/>
            <a:ext cx="1036929" cy="499795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5040"/>
              </a:lnSpc>
            </a:pPr>
            <a:r>
              <a:rPr lang="zh-CN" altLang="en-US" sz="4200" b="0" i="0" u="none" spc="0" dirty="0">
                <a:solidFill>
                  <a:srgbClr val="EF5250">
                    <a:alpha val="100000"/>
                  </a:srgbClr>
                </a:solidFill>
                <a:latin typeface="Noto Sans S Chinese Bold Bold" charset="-122"/>
                <a:ea typeface="Noto Sans S Chinese Bold Bold" charset="-122"/>
                <a:cs typeface="Noto Sans S Chinese Bold Bold" charset="-122"/>
              </a:rPr>
              <a:t>优势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13494" name="文本"/>
          <p:cNvSpPr>
            <a:spLocks noGrp="1"/>
          </p:cNvSpPr>
          <p:nvPr>
            <p:ph type="ctrTitle"/>
          </p:nvPr>
        </p:nvSpPr>
        <p:spPr>
          <a:xfrm>
            <a:off x="4294835" y="5220825"/>
            <a:ext cx="7159584" cy="1571396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4900"/>
              </a:lnSpc>
            </a:pPr>
            <a:r>
              <a:rPr lang="zh-CN" altLang="en-US" sz="2800" b="0" i="0" u="none" spc="0" dirty="0">
                <a:solidFill>
                  <a:srgbClr val="4F4F4F">
                    <a:alpha val="100000"/>
                  </a:srgbClr>
                </a:solidFill>
                <a:latin typeface="Noto Sans S Chinese DemiLight" charset="-122"/>
                <a:ea typeface="Noto Sans S Chinese DemiLight" charset="-122"/>
                <a:cs typeface="Noto Sans S Chinese DemiLight" charset="-122"/>
              </a:rPr>
              <a:t>销售：是指以出售、租赁或其他任何方式向第三方提供产品或服务的行为，包括为促进该行为进行的有关辅助活动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14590" name="文本"/>
          <p:cNvSpPr>
            <a:spLocks noGrp="1"/>
          </p:cNvSpPr>
          <p:nvPr>
            <p:ph type="ctrTitle"/>
          </p:nvPr>
        </p:nvSpPr>
        <p:spPr>
          <a:xfrm>
            <a:off x="4279899" y="9215424"/>
            <a:ext cx="1036929" cy="501929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5040"/>
              </a:lnSpc>
            </a:pPr>
            <a:r>
              <a:rPr lang="zh-CN" altLang="en-US" sz="4200" b="0" i="0" u="none" spc="0" dirty="0">
                <a:solidFill>
                  <a:srgbClr val="EF5250">
                    <a:alpha val="100000"/>
                  </a:srgbClr>
                </a:solidFill>
                <a:latin typeface="Noto Sans S Chinese Bold Bold" charset="-122"/>
                <a:ea typeface="Noto Sans S Chinese Bold Bold" charset="-122"/>
                <a:cs typeface="Noto Sans S Chinese Bold Bold" charset="-122"/>
              </a:rPr>
              <a:t>机会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15637" name="文本"/>
          <p:cNvSpPr>
            <a:spLocks noGrp="1"/>
          </p:cNvSpPr>
          <p:nvPr>
            <p:ph type="ctrTitle"/>
          </p:nvPr>
        </p:nvSpPr>
        <p:spPr>
          <a:xfrm>
            <a:off x="4282941" y="10178106"/>
            <a:ext cx="7159584" cy="1571396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4900"/>
              </a:lnSpc>
            </a:pPr>
            <a:r>
              <a:rPr lang="zh-CN" altLang="en-US" sz="2800" b="0" i="0" u="none" spc="0" dirty="0">
                <a:solidFill>
                  <a:srgbClr val="4F4F4F">
                    <a:alpha val="100000"/>
                  </a:srgbClr>
                </a:solidFill>
                <a:latin typeface="Noto Sans S Chinese DemiLight" charset="-122"/>
                <a:ea typeface="Noto Sans S Chinese DemiLight" charset="-122"/>
                <a:cs typeface="Noto Sans S Chinese DemiLight" charset="-122"/>
              </a:rPr>
              <a:t>销售：是指以出售、租赁或其他任何方式向第三方提供产品或服务的行为，包括为促进该行为进行的有关辅助活动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16734" name="文本"/>
          <p:cNvSpPr>
            <a:spLocks noGrp="1"/>
          </p:cNvSpPr>
          <p:nvPr>
            <p:ph type="ctrTitle"/>
          </p:nvPr>
        </p:nvSpPr>
        <p:spPr>
          <a:xfrm>
            <a:off x="14795499" y="4259757"/>
            <a:ext cx="1032662" cy="499795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5040"/>
              </a:lnSpc>
            </a:pPr>
            <a:r>
              <a:rPr lang="zh-CN" altLang="en-US" sz="4200" b="0" i="0" u="none" spc="0" dirty="0">
                <a:solidFill>
                  <a:srgbClr val="EF5250">
                    <a:alpha val="100000"/>
                  </a:srgbClr>
                </a:solidFill>
                <a:latin typeface="Noto Sans S Chinese Bold Bold" charset="-122"/>
                <a:ea typeface="Noto Sans S Chinese Bold Bold" charset="-122"/>
                <a:cs typeface="Noto Sans S Chinese Bold Bold" charset="-122"/>
              </a:rPr>
              <a:t>劣势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17782" name="文本"/>
          <p:cNvSpPr>
            <a:spLocks noGrp="1"/>
          </p:cNvSpPr>
          <p:nvPr>
            <p:ph type="ctrTitle"/>
          </p:nvPr>
        </p:nvSpPr>
        <p:spPr>
          <a:xfrm>
            <a:off x="14807227" y="5225106"/>
            <a:ext cx="7159584" cy="1571396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4900"/>
              </a:lnSpc>
            </a:pPr>
            <a:r>
              <a:rPr lang="zh-CN" altLang="en-US" sz="2800" b="0" i="0" u="none" spc="0" dirty="0">
                <a:solidFill>
                  <a:srgbClr val="4F4F4F">
                    <a:alpha val="100000"/>
                  </a:srgbClr>
                </a:solidFill>
                <a:latin typeface="Noto Sans S Chinese DemiLight" charset="-122"/>
                <a:ea typeface="Noto Sans S Chinese DemiLight" charset="-122"/>
                <a:cs typeface="Noto Sans S Chinese DemiLight" charset="-122"/>
              </a:rPr>
              <a:t>销售：是指以出售、租赁或其他任何方式向第三方提供产品或服务的行为，包括为促进该行为进行的有关辅助活动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18879" name="文本"/>
          <p:cNvSpPr>
            <a:spLocks noGrp="1"/>
          </p:cNvSpPr>
          <p:nvPr>
            <p:ph type="ctrTitle"/>
          </p:nvPr>
        </p:nvSpPr>
        <p:spPr>
          <a:xfrm>
            <a:off x="14795499" y="9229191"/>
            <a:ext cx="1042796" cy="504596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5040"/>
              </a:lnSpc>
            </a:pPr>
            <a:r>
              <a:rPr lang="zh-CN" altLang="en-US" sz="4200" b="0" i="0" u="none" spc="0" dirty="0">
                <a:solidFill>
                  <a:srgbClr val="EF5250">
                    <a:alpha val="100000"/>
                  </a:srgbClr>
                </a:solidFill>
                <a:latin typeface="Noto Sans S Chinese Bold Bold" charset="-122"/>
                <a:ea typeface="Noto Sans S Chinese Bold Bold" charset="-122"/>
                <a:cs typeface="Noto Sans S Chinese Bold Bold" charset="-122"/>
              </a:rPr>
              <a:t>威胁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19927" name="文本"/>
          <p:cNvSpPr>
            <a:spLocks noGrp="1"/>
          </p:cNvSpPr>
          <p:nvPr>
            <p:ph type="ctrTitle"/>
          </p:nvPr>
        </p:nvSpPr>
        <p:spPr>
          <a:xfrm>
            <a:off x="14794527" y="10178106"/>
            <a:ext cx="7159584" cy="1571396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4900"/>
              </a:lnSpc>
            </a:pPr>
            <a:r>
              <a:rPr lang="zh-CN" altLang="en-US" sz="2800" b="0" i="0" u="none" spc="0" dirty="0">
                <a:solidFill>
                  <a:srgbClr val="4F4F4F">
                    <a:alpha val="100000"/>
                  </a:srgbClr>
                </a:solidFill>
                <a:latin typeface="Noto Sans S Chinese DemiLight" charset="-122"/>
                <a:ea typeface="Noto Sans S Chinese DemiLight" charset="-122"/>
                <a:cs typeface="Noto Sans S Chinese DemiLight" charset="-122"/>
              </a:rPr>
              <a:t>销售：是指以出售、租赁或其他任何方式向第三方提供产品或服务的行为，包括为促进该行为进行的有关辅助活动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" descr="Picture"/>
          <p:cNvPicPr>
            <a:picLocks noChangeAspect="1"/>
          </p:cNvPicPr>
          <p:nvPr/>
        </p:nvPicPr>
        <p:blipFill>
          <a:blip r:embed="rId2" cstate="print">
            <a:alphaModFix/>
          </a:blip>
          <a:stretch>
            <a:fillRect/>
          </a:stretch>
        </p:blipFill>
        <p:spPr>
          <a:xfrm>
            <a:off x="970120" y="3209272"/>
            <a:ext cx="9252133" cy="9252133"/>
          </a:xfrm>
          <a:prstGeom prst="rect">
            <a:avLst/>
          </a:prstGeom>
        </p:spPr>
      </p:pic>
      <p:pic>
        <p:nvPicPr>
          <p:cNvPr id="466" name="Picture" descr="Picture"/>
          <p:cNvPicPr>
            <a:picLocks noChangeAspect="1"/>
          </p:cNvPicPr>
          <p:nvPr/>
        </p:nvPicPr>
        <p:blipFill>
          <a:blip r:embed="rId3" cstate="print">
            <a:alphaModFix/>
          </a:blip>
          <a:stretch>
            <a:fillRect/>
          </a:stretch>
        </p:blipFill>
        <p:spPr>
          <a:xfrm>
            <a:off x="970120" y="4423430"/>
            <a:ext cx="8037976" cy="8037976"/>
          </a:xfrm>
          <a:prstGeom prst="rect">
            <a:avLst/>
          </a:prstGeom>
        </p:spPr>
      </p:pic>
      <p:pic>
        <p:nvPicPr>
          <p:cNvPr id="932" name="Picture" descr="Picture"/>
          <p:cNvPicPr>
            <a:picLocks noChangeAspect="1"/>
          </p:cNvPicPr>
          <p:nvPr/>
        </p:nvPicPr>
        <p:blipFill>
          <a:blip r:embed="rId4" cstate="print">
            <a:alphaModFix/>
          </a:blip>
          <a:stretch>
            <a:fillRect/>
          </a:stretch>
        </p:blipFill>
        <p:spPr>
          <a:xfrm>
            <a:off x="970120" y="5835956"/>
            <a:ext cx="6625449" cy="6625449"/>
          </a:xfrm>
          <a:prstGeom prst="rect">
            <a:avLst/>
          </a:prstGeom>
        </p:spPr>
      </p:pic>
      <p:pic>
        <p:nvPicPr>
          <p:cNvPr id="1398" name="Picture" descr="Picture"/>
          <p:cNvPicPr>
            <a:picLocks noChangeAspect="1"/>
          </p:cNvPicPr>
          <p:nvPr/>
        </p:nvPicPr>
        <p:blipFill>
          <a:blip r:embed="rId5" cstate="print">
            <a:alphaModFix/>
          </a:blip>
          <a:stretch>
            <a:fillRect/>
          </a:stretch>
        </p:blipFill>
        <p:spPr>
          <a:xfrm>
            <a:off x="0" y="0"/>
            <a:ext cx="24403444" cy="2327909"/>
          </a:xfrm>
          <a:prstGeom prst="rect">
            <a:avLst/>
          </a:prstGeom>
        </p:spPr>
      </p:pic>
      <p:sp>
        <p:nvSpPr>
          <p:cNvPr id="1855" name="文本"/>
          <p:cNvSpPr>
            <a:spLocks noGrp="1"/>
          </p:cNvSpPr>
          <p:nvPr>
            <p:ph type="ctrTitle"/>
          </p:nvPr>
        </p:nvSpPr>
        <p:spPr>
          <a:xfrm>
            <a:off x="8293099" y="733755"/>
            <a:ext cx="7787639" cy="669239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6720"/>
              </a:lnSpc>
            </a:pPr>
            <a:r>
              <a:rPr lang="zh-CN" altLang="en-US" sz="5600" b="0" i="0" u="none" spc="0" dirty="0">
                <a:solidFill>
                  <a:srgbClr val="EF5250">
                    <a:alpha val="100000"/>
                  </a:srgbClr>
                </a:solidFill>
                <a:latin typeface="Noto Sans S Chinese Bold Bold" charset="-122"/>
                <a:ea typeface="Noto Sans S Chinese Bold Bold" charset="-122"/>
                <a:cs typeface="Noto Sans S Chinese Bold Bold" charset="-122"/>
              </a:rPr>
              <a:t>销售工作不足及解决措施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pic>
        <p:nvPicPr>
          <p:cNvPr id="2911" name="Picture" descr="Picture"/>
          <p:cNvPicPr>
            <a:picLocks noChangeAspect="1"/>
          </p:cNvPicPr>
          <p:nvPr/>
        </p:nvPicPr>
        <p:blipFill>
          <a:blip r:embed="rId6" cstate="print">
            <a:alphaModFix/>
          </a:blip>
          <a:stretch>
            <a:fillRect/>
          </a:stretch>
        </p:blipFill>
        <p:spPr>
          <a:xfrm>
            <a:off x="970120" y="7132816"/>
            <a:ext cx="5328589" cy="5328589"/>
          </a:xfrm>
          <a:prstGeom prst="rect">
            <a:avLst/>
          </a:prstGeom>
        </p:spPr>
      </p:pic>
      <p:pic>
        <p:nvPicPr>
          <p:cNvPr id="3378" name="Picture" descr="Picture"/>
          <p:cNvPicPr>
            <a:picLocks noChangeAspect="1"/>
          </p:cNvPicPr>
          <p:nvPr/>
        </p:nvPicPr>
        <p:blipFill>
          <a:blip r:embed="rId7" cstate="print">
            <a:alphaModFix/>
          </a:blip>
          <a:stretch>
            <a:fillRect/>
          </a:stretch>
        </p:blipFill>
        <p:spPr>
          <a:xfrm>
            <a:off x="7063617" y="4106365"/>
            <a:ext cx="939982" cy="758050"/>
          </a:xfrm>
          <a:prstGeom prst="rect">
            <a:avLst/>
          </a:prstGeom>
        </p:spPr>
      </p:pic>
      <p:pic>
        <p:nvPicPr>
          <p:cNvPr id="3844" name="Picture" descr="Picture"/>
          <p:cNvPicPr>
            <a:picLocks noChangeAspect="1"/>
          </p:cNvPicPr>
          <p:nvPr/>
        </p:nvPicPr>
        <p:blipFill>
          <a:blip r:embed="rId8" cstate="print">
            <a:alphaModFix/>
          </a:blip>
          <a:stretch>
            <a:fillRect/>
          </a:stretch>
        </p:blipFill>
        <p:spPr>
          <a:xfrm>
            <a:off x="4989108" y="6469583"/>
            <a:ext cx="777001" cy="758050"/>
          </a:xfrm>
          <a:prstGeom prst="rect">
            <a:avLst/>
          </a:prstGeom>
        </p:spPr>
      </p:pic>
      <p:pic>
        <p:nvPicPr>
          <p:cNvPr id="4310" name="Picture" descr="Picture"/>
          <p:cNvPicPr>
            <a:picLocks noChangeAspect="1"/>
          </p:cNvPicPr>
          <p:nvPr/>
        </p:nvPicPr>
        <p:blipFill>
          <a:blip r:embed="rId9" cstate="print">
            <a:alphaModFix/>
          </a:blip>
          <a:stretch>
            <a:fillRect/>
          </a:stretch>
        </p:blipFill>
        <p:spPr>
          <a:xfrm>
            <a:off x="6174788" y="5201827"/>
            <a:ext cx="758050" cy="758050"/>
          </a:xfrm>
          <a:prstGeom prst="rect">
            <a:avLst/>
          </a:prstGeom>
        </p:spPr>
      </p:pic>
      <p:pic>
        <p:nvPicPr>
          <p:cNvPr id="4776" name="Picture" descr="Picture"/>
          <p:cNvPicPr>
            <a:picLocks noChangeAspect="1"/>
          </p:cNvPicPr>
          <p:nvPr/>
        </p:nvPicPr>
        <p:blipFill>
          <a:blip r:embed="rId10" cstate="print">
            <a:alphaModFix/>
          </a:blip>
          <a:stretch>
            <a:fillRect/>
          </a:stretch>
        </p:blipFill>
        <p:spPr>
          <a:xfrm>
            <a:off x="3090666" y="9489817"/>
            <a:ext cx="1087497" cy="1030803"/>
          </a:xfrm>
          <a:prstGeom prst="rect">
            <a:avLst/>
          </a:prstGeom>
        </p:spPr>
      </p:pic>
      <p:sp>
        <p:nvSpPr>
          <p:cNvPr id="5245" name="文本"/>
          <p:cNvSpPr>
            <a:spLocks noGrp="1"/>
          </p:cNvSpPr>
          <p:nvPr>
            <p:ph type="ctrTitle"/>
          </p:nvPr>
        </p:nvSpPr>
        <p:spPr>
          <a:xfrm>
            <a:off x="12127034" y="3533455"/>
            <a:ext cx="5006339" cy="430225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4320"/>
              </a:lnSpc>
            </a:pPr>
            <a:r>
              <a:rPr lang="zh-CN" altLang="en-US" sz="3600" b="0" i="0" u="none" spc="0" dirty="0">
                <a:solidFill>
                  <a:srgbClr val="EF5250">
                    <a:alpha val="100000"/>
                  </a:srgbClr>
                </a:solidFill>
                <a:latin typeface="Noto Sans S Chinese Bold Bold" charset="-122"/>
                <a:ea typeface="Noto Sans S Chinese Bold Bold" charset="-122"/>
                <a:cs typeface="Noto Sans S Chinese Bold Bold" charset="-122"/>
              </a:rPr>
              <a:t>销售工作不足及解决措施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6301" name="文本"/>
          <p:cNvSpPr>
            <a:spLocks noGrp="1"/>
          </p:cNvSpPr>
          <p:nvPr>
            <p:ph type="ctrTitle"/>
          </p:nvPr>
        </p:nvSpPr>
        <p:spPr>
          <a:xfrm>
            <a:off x="12102452" y="4227575"/>
            <a:ext cx="11280931" cy="868019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4200"/>
              </a:lnSpc>
            </a:pPr>
            <a:r>
              <a:rPr lang="zh-CN" altLang="en-US" sz="2800" b="0" i="0" u="none" spc="0" dirty="0">
                <a:solidFill>
                  <a:srgbClr val="4F4F4F">
                    <a:alpha val="100000"/>
                  </a:srgbClr>
                </a:solidFill>
                <a:latin typeface="Noto Sans S Chinese DemiLight" charset="-122"/>
                <a:ea typeface="Noto Sans S Chinese DemiLight" charset="-122"/>
                <a:cs typeface="Noto Sans S Chinese DemiLight" charset="-122"/>
              </a:rPr>
              <a:t>销售：是指以出售、租赁或其他任何方式向第三方提供产品或服务的行为，包括为促进该行为进行的有关辅助活动，例如广告、促销、展览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7408" name="文本"/>
          <p:cNvSpPr>
            <a:spLocks noGrp="1"/>
          </p:cNvSpPr>
          <p:nvPr>
            <p:ph type="ctrTitle"/>
          </p:nvPr>
        </p:nvSpPr>
        <p:spPr>
          <a:xfrm>
            <a:off x="12115024" y="5885472"/>
            <a:ext cx="5006339" cy="430225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4320"/>
              </a:lnSpc>
            </a:pPr>
            <a:r>
              <a:rPr lang="zh-CN" altLang="en-US" sz="3600" b="0" i="0" u="none" spc="0" dirty="0">
                <a:solidFill>
                  <a:srgbClr val="EF5250">
                    <a:alpha val="100000"/>
                  </a:srgbClr>
                </a:solidFill>
                <a:latin typeface="Noto Sans S Chinese Bold Bold" charset="-122"/>
                <a:ea typeface="Noto Sans S Chinese Bold Bold" charset="-122"/>
                <a:cs typeface="Noto Sans S Chinese Bold Bold" charset="-122"/>
              </a:rPr>
              <a:t>销售工作不足及解决措施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8464" name="文本"/>
          <p:cNvSpPr>
            <a:spLocks noGrp="1"/>
          </p:cNvSpPr>
          <p:nvPr>
            <p:ph type="ctrTitle"/>
          </p:nvPr>
        </p:nvSpPr>
        <p:spPr>
          <a:xfrm>
            <a:off x="12100425" y="6586880"/>
            <a:ext cx="11280931" cy="868019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4200"/>
              </a:lnSpc>
            </a:pPr>
            <a:r>
              <a:rPr lang="zh-CN" altLang="en-US" sz="2800" b="0" i="0" u="none" spc="0" dirty="0">
                <a:solidFill>
                  <a:srgbClr val="4F4F4F">
                    <a:alpha val="100000"/>
                  </a:srgbClr>
                </a:solidFill>
                <a:latin typeface="Noto Sans S Chinese DemiLight" charset="-122"/>
                <a:ea typeface="Noto Sans S Chinese DemiLight" charset="-122"/>
                <a:cs typeface="Noto Sans S Chinese DemiLight" charset="-122"/>
              </a:rPr>
              <a:t>销售：是指以出售、租赁或其他任何方式向第三方提供产品或服务的行为，包括为促进该行为进行的有关辅助活动，例如广告、促销、展览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9571" name="文本"/>
          <p:cNvSpPr>
            <a:spLocks noGrp="1"/>
          </p:cNvSpPr>
          <p:nvPr>
            <p:ph type="ctrTitle"/>
          </p:nvPr>
        </p:nvSpPr>
        <p:spPr>
          <a:xfrm>
            <a:off x="12127596" y="8243409"/>
            <a:ext cx="5006339" cy="430225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4320"/>
              </a:lnSpc>
            </a:pPr>
            <a:r>
              <a:rPr lang="zh-CN" altLang="en-US" sz="3600" b="0" i="0" u="none" spc="0" dirty="0">
                <a:solidFill>
                  <a:srgbClr val="EF5250">
                    <a:alpha val="100000"/>
                  </a:srgbClr>
                </a:solidFill>
                <a:latin typeface="Noto Sans S Chinese Bold Bold" charset="-122"/>
                <a:ea typeface="Noto Sans S Chinese Bold Bold" charset="-122"/>
                <a:cs typeface="Noto Sans S Chinese Bold Bold" charset="-122"/>
              </a:rPr>
              <a:t>销售工作不足及解决措施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10627" name="文本"/>
          <p:cNvSpPr>
            <a:spLocks noGrp="1"/>
          </p:cNvSpPr>
          <p:nvPr>
            <p:ph type="ctrTitle"/>
          </p:nvPr>
        </p:nvSpPr>
        <p:spPr>
          <a:xfrm>
            <a:off x="12106711" y="8946482"/>
            <a:ext cx="11280931" cy="868019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4200"/>
              </a:lnSpc>
            </a:pPr>
            <a:r>
              <a:rPr lang="zh-CN" altLang="en-US" sz="2800" b="0" i="0" u="none" spc="0" dirty="0">
                <a:solidFill>
                  <a:srgbClr val="4F4F4F">
                    <a:alpha val="100000"/>
                  </a:srgbClr>
                </a:solidFill>
                <a:latin typeface="Noto Sans S Chinese DemiLight" charset="-122"/>
                <a:ea typeface="Noto Sans S Chinese DemiLight" charset="-122"/>
                <a:cs typeface="Noto Sans S Chinese DemiLight" charset="-122"/>
              </a:rPr>
              <a:t>销售：是指以出售、租赁或其他任何方式向第三方提供产品或服务的行为，包括为促进该行为进行的有关辅助活动，例如广告、促销、展览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11735" name="文本"/>
          <p:cNvSpPr>
            <a:spLocks noGrp="1"/>
          </p:cNvSpPr>
          <p:nvPr>
            <p:ph type="ctrTitle"/>
          </p:nvPr>
        </p:nvSpPr>
        <p:spPr>
          <a:xfrm>
            <a:off x="12113716" y="10601846"/>
            <a:ext cx="5006339" cy="430225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4320"/>
              </a:lnSpc>
            </a:pPr>
            <a:r>
              <a:rPr lang="zh-CN" altLang="en-US" sz="3600" b="0" i="0" u="none" spc="0" dirty="0">
                <a:solidFill>
                  <a:srgbClr val="EF5250">
                    <a:alpha val="100000"/>
                  </a:srgbClr>
                </a:solidFill>
                <a:latin typeface="Noto Sans S Chinese Bold Bold" charset="-122"/>
                <a:ea typeface="Noto Sans S Chinese Bold Bold" charset="-122"/>
                <a:cs typeface="Noto Sans S Chinese Bold Bold" charset="-122"/>
              </a:rPr>
              <a:t>销售工作不足及解决措施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12793" name="文本"/>
          <p:cNvSpPr>
            <a:spLocks noGrp="1"/>
          </p:cNvSpPr>
          <p:nvPr>
            <p:ph type="ctrTitle"/>
          </p:nvPr>
        </p:nvSpPr>
        <p:spPr>
          <a:xfrm>
            <a:off x="12094729" y="11302656"/>
            <a:ext cx="11280931" cy="868019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4200"/>
              </a:lnSpc>
            </a:pPr>
            <a:r>
              <a:rPr lang="zh-CN" altLang="en-US" sz="2800" b="0" i="0" u="none" spc="0" dirty="0">
                <a:solidFill>
                  <a:srgbClr val="4F4F4F">
                    <a:alpha val="100000"/>
                  </a:srgbClr>
                </a:solidFill>
                <a:latin typeface="Noto Sans S Chinese DemiLight" charset="-122"/>
                <a:ea typeface="Noto Sans S Chinese DemiLight" charset="-122"/>
                <a:cs typeface="Noto Sans S Chinese DemiLight" charset="-122"/>
              </a:rPr>
              <a:t>销售：是指以出售、租赁或其他任何方式向第三方提供产品或服务的行为，包括为促进该行为进行的有关辅助活动，例如广告、促销、展览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pic>
        <p:nvPicPr>
          <p:cNvPr id="13902" name="Picture" descr="Picture"/>
          <p:cNvPicPr>
            <a:picLocks noChangeAspect="1"/>
          </p:cNvPicPr>
          <p:nvPr/>
        </p:nvPicPr>
        <p:blipFill>
          <a:blip r:embed="rId11" cstate="print">
            <a:alphaModFix/>
          </a:blip>
          <a:stretch>
            <a:fillRect/>
          </a:stretch>
        </p:blipFill>
        <p:spPr>
          <a:xfrm>
            <a:off x="6807605" y="3791106"/>
            <a:ext cx="4908815" cy="32881"/>
          </a:xfrm>
          <a:prstGeom prst="rect">
            <a:avLst/>
          </a:prstGeom>
        </p:spPr>
      </p:pic>
      <p:pic>
        <p:nvPicPr>
          <p:cNvPr id="14370" name="Picture" descr="Picture"/>
          <p:cNvPicPr>
            <a:picLocks noChangeAspect="1"/>
          </p:cNvPicPr>
          <p:nvPr/>
        </p:nvPicPr>
        <p:blipFill>
          <a:blip r:embed="rId12" cstate="print">
            <a:alphaModFix/>
          </a:blip>
          <a:stretch>
            <a:fillRect/>
          </a:stretch>
        </p:blipFill>
        <p:spPr>
          <a:xfrm>
            <a:off x="6807605" y="6143123"/>
            <a:ext cx="4908815" cy="32881"/>
          </a:xfrm>
          <a:prstGeom prst="rect">
            <a:avLst/>
          </a:prstGeom>
        </p:spPr>
      </p:pic>
      <p:pic>
        <p:nvPicPr>
          <p:cNvPr id="14838" name="Picture" descr="Picture"/>
          <p:cNvPicPr>
            <a:picLocks noChangeAspect="1"/>
          </p:cNvPicPr>
          <p:nvPr/>
        </p:nvPicPr>
        <p:blipFill>
          <a:blip r:embed="rId13" cstate="print">
            <a:alphaModFix/>
          </a:blip>
          <a:stretch>
            <a:fillRect/>
          </a:stretch>
        </p:blipFill>
        <p:spPr>
          <a:xfrm>
            <a:off x="6793895" y="8501060"/>
            <a:ext cx="4922525" cy="32881"/>
          </a:xfrm>
          <a:prstGeom prst="rect">
            <a:avLst/>
          </a:prstGeom>
        </p:spPr>
      </p:pic>
      <p:pic>
        <p:nvPicPr>
          <p:cNvPr id="15306" name="Picture" descr="Picture"/>
          <p:cNvPicPr>
            <a:picLocks noChangeAspect="1"/>
          </p:cNvPicPr>
          <p:nvPr/>
        </p:nvPicPr>
        <p:blipFill>
          <a:blip r:embed="rId14" cstate="print">
            <a:alphaModFix/>
          </a:blip>
          <a:stretch>
            <a:fillRect/>
          </a:stretch>
        </p:blipFill>
        <p:spPr>
          <a:xfrm>
            <a:off x="5532654" y="10859496"/>
            <a:ext cx="6183766" cy="32881"/>
          </a:xfrm>
          <a:prstGeom prst="rect">
            <a:avLst/>
          </a:prstGeom>
        </p:spPr>
      </p:pic>
      <p:pic>
        <p:nvPicPr>
          <p:cNvPr id="15775" name="Picture" descr="Picture"/>
          <p:cNvPicPr>
            <a:picLocks noChangeAspect="1"/>
          </p:cNvPicPr>
          <p:nvPr/>
        </p:nvPicPr>
        <p:blipFill>
          <a:blip r:embed="rId15" cstate="print">
            <a:alphaModFix/>
          </a:blip>
          <a:stretch>
            <a:fillRect/>
          </a:stretch>
        </p:blipFill>
        <p:spPr>
          <a:xfrm>
            <a:off x="11608891" y="3753782"/>
            <a:ext cx="107529" cy="107529"/>
          </a:xfrm>
          <a:prstGeom prst="rect">
            <a:avLst/>
          </a:prstGeom>
        </p:spPr>
      </p:pic>
      <p:pic>
        <p:nvPicPr>
          <p:cNvPr id="16244" name="Picture" descr="Picture"/>
          <p:cNvPicPr>
            <a:picLocks noChangeAspect="1"/>
          </p:cNvPicPr>
          <p:nvPr/>
        </p:nvPicPr>
        <p:blipFill>
          <a:blip r:embed="rId16" cstate="print">
            <a:alphaModFix/>
          </a:blip>
          <a:stretch>
            <a:fillRect/>
          </a:stretch>
        </p:blipFill>
        <p:spPr>
          <a:xfrm>
            <a:off x="11608891" y="6105799"/>
            <a:ext cx="107529" cy="107529"/>
          </a:xfrm>
          <a:prstGeom prst="rect">
            <a:avLst/>
          </a:prstGeom>
        </p:spPr>
      </p:pic>
      <p:pic>
        <p:nvPicPr>
          <p:cNvPr id="16713" name="Picture" descr="Picture"/>
          <p:cNvPicPr>
            <a:picLocks noChangeAspect="1"/>
          </p:cNvPicPr>
          <p:nvPr/>
        </p:nvPicPr>
        <p:blipFill>
          <a:blip r:embed="rId17" cstate="print">
            <a:alphaModFix/>
          </a:blip>
          <a:stretch>
            <a:fillRect/>
          </a:stretch>
        </p:blipFill>
        <p:spPr>
          <a:xfrm>
            <a:off x="11608891" y="8463736"/>
            <a:ext cx="107529" cy="107529"/>
          </a:xfrm>
          <a:prstGeom prst="rect">
            <a:avLst/>
          </a:prstGeom>
        </p:spPr>
      </p:pic>
      <p:pic>
        <p:nvPicPr>
          <p:cNvPr id="17182" name="Picture" descr="Picture"/>
          <p:cNvPicPr>
            <a:picLocks noChangeAspect="1"/>
          </p:cNvPicPr>
          <p:nvPr/>
        </p:nvPicPr>
        <p:blipFill>
          <a:blip r:embed="rId18" cstate="print">
            <a:alphaModFix/>
          </a:blip>
          <a:stretch>
            <a:fillRect/>
          </a:stretch>
        </p:blipFill>
        <p:spPr>
          <a:xfrm>
            <a:off x="11608891" y="10822173"/>
            <a:ext cx="107529" cy="107529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" descr="Picture"/>
          <p:cNvPicPr>
            <a:picLocks noChangeAspect="1"/>
          </p:cNvPicPr>
          <p:nvPr/>
        </p:nvPicPr>
        <p:blipFill>
          <a:blip r:embed="rId2" cstate="print">
            <a:alphaModFix/>
          </a:blip>
          <a:stretch>
            <a:fillRect/>
          </a:stretch>
        </p:blipFill>
        <p:spPr>
          <a:xfrm>
            <a:off x="0" y="0"/>
            <a:ext cx="24383999" cy="13715999"/>
          </a:xfrm>
          <a:prstGeom prst="rect">
            <a:avLst/>
          </a:prstGeom>
        </p:spPr>
      </p:pic>
      <p:pic>
        <p:nvPicPr>
          <p:cNvPr id="457" name="Picture" descr="Picture"/>
          <p:cNvPicPr>
            <a:picLocks noChangeAspect="1"/>
          </p:cNvPicPr>
          <p:nvPr/>
        </p:nvPicPr>
        <p:blipFill>
          <a:blip r:embed="rId3" cstate="print">
            <a:alphaModFix/>
          </a:blip>
          <a:stretch>
            <a:fillRect/>
          </a:stretch>
        </p:blipFill>
        <p:spPr>
          <a:xfrm>
            <a:off x="8508418" y="553419"/>
            <a:ext cx="15356262" cy="12609160"/>
          </a:xfrm>
          <a:prstGeom prst="rect">
            <a:avLst/>
          </a:prstGeom>
        </p:spPr>
      </p:pic>
      <p:pic>
        <p:nvPicPr>
          <p:cNvPr id="925" name="Picture" descr="Picture"/>
          <p:cNvPicPr>
            <a:picLocks noChangeAspect="1"/>
          </p:cNvPicPr>
          <p:nvPr/>
        </p:nvPicPr>
        <p:blipFill>
          <a:blip r:embed="rId4" cstate="print">
            <a:alphaModFix/>
          </a:blip>
          <a:stretch>
            <a:fillRect/>
          </a:stretch>
        </p:blipFill>
        <p:spPr>
          <a:xfrm>
            <a:off x="0" y="3428999"/>
            <a:ext cx="14143568" cy="6857999"/>
          </a:xfrm>
          <a:prstGeom prst="rect">
            <a:avLst/>
          </a:prstGeom>
          <a:effectLst>
            <a:outerShdw blurRad="152400" dist="205739" dir="2700000" algn="ctr">
              <a:srgbClr val="000000">
                <a:alpha val="15000"/>
              </a:srgbClr>
            </a:outerShdw>
          </a:effectLst>
        </p:spPr>
      </p:pic>
      <p:sp>
        <p:nvSpPr>
          <p:cNvPr id="1552" name="文本"/>
          <p:cNvSpPr>
            <a:spLocks noGrp="1"/>
          </p:cNvSpPr>
          <p:nvPr>
            <p:ph type="ctrTitle"/>
          </p:nvPr>
        </p:nvSpPr>
        <p:spPr>
          <a:xfrm>
            <a:off x="3555999" y="5000955"/>
            <a:ext cx="7276288" cy="748182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6720"/>
              </a:lnSpc>
            </a:pPr>
            <a:r>
              <a:rPr lang="zh-CN" altLang="en-US" sz="5600" b="0" i="0" u="none" spc="0" dirty="0">
                <a:solidFill>
                  <a:srgbClr val="EF5250">
                    <a:alpha val="100000"/>
                  </a:srgbClr>
                </a:solidFill>
                <a:latin typeface="Noto Sans S Chinese Bold Bold" charset="-122"/>
                <a:ea typeface="Noto Sans S Chinese Bold Bold" charset="-122"/>
                <a:cs typeface="Noto Sans S Chinese Bold Bold" charset="-122"/>
              </a:rPr>
              <a:t>Q3销售工作目标与计划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2607" name="文本"/>
          <p:cNvSpPr>
            <a:spLocks noGrp="1"/>
          </p:cNvSpPr>
          <p:nvPr>
            <p:ph type="ctrTitle"/>
          </p:nvPr>
        </p:nvSpPr>
        <p:spPr>
          <a:xfrm>
            <a:off x="3555999" y="6500875"/>
            <a:ext cx="10129362" cy="1934819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4200"/>
              </a:lnSpc>
            </a:pPr>
            <a:r>
              <a:rPr lang="zh-CN" altLang="en-US" sz="2800" b="0" i="0" u="none" spc="0" dirty="0">
                <a:solidFill>
                  <a:srgbClr val="FFFFFF">
                    <a:alpha val="100000"/>
                  </a:srgbClr>
                </a:solidFill>
                <a:latin typeface="Noto Sans S Chinese DemiLight" charset="-122"/>
                <a:ea typeface="Noto Sans S Chinese DemiLight" charset="-122"/>
                <a:cs typeface="Noto Sans S Chinese DemiLight" charset="-122"/>
              </a:rPr>
              <a:t>销售：是指以出售、租赁或其他任何方式向第三方提供产品或服务的行为，包括为促进该行为进行的有关辅助活动，例如广告、促销、展览、服务等活动。或者说：销售是指实现企业生产成果的活动，是服务于客户的一场活动。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3753" name="文本"/>
          <p:cNvSpPr>
            <a:spLocks noGrp="1"/>
          </p:cNvSpPr>
          <p:nvPr>
            <p:ph type="ctrTitle"/>
          </p:nvPr>
        </p:nvSpPr>
        <p:spPr>
          <a:xfrm>
            <a:off x="-596899" y="4072540"/>
            <a:ext cx="5313332" cy="3496172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50204"/>
              </a:lnSpc>
            </a:pPr>
            <a:r>
              <a:rPr lang="zh-CN" altLang="en-US" sz="41837" b="0" i="0" u="none" spc="0" dirty="0">
                <a:solidFill>
                  <a:srgbClr val="FFFFFF">
                    <a:alpha val="100000"/>
                  </a:srgbClr>
                </a:solidFill>
                <a:latin typeface="Trocchi" charset="-122"/>
                <a:ea typeface="Trocchi" charset="-122"/>
                <a:cs typeface="Trocchi" charset="-122"/>
              </a:rPr>
              <a:t>4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" descr="Picture"/>
          <p:cNvPicPr>
            <a:picLocks noChangeAspect="1"/>
          </p:cNvPicPr>
          <p:nvPr/>
        </p:nvPicPr>
        <p:blipFill>
          <a:blip r:embed="rId2" cstate="print">
            <a:alphaModFix/>
          </a:blip>
          <a:stretch>
            <a:fillRect/>
          </a:stretch>
        </p:blipFill>
        <p:spPr>
          <a:xfrm>
            <a:off x="0" y="0"/>
            <a:ext cx="24383999" cy="13715999"/>
          </a:xfrm>
          <a:prstGeom prst="rect">
            <a:avLst/>
          </a:prstGeom>
        </p:spPr>
      </p:pic>
      <p:pic>
        <p:nvPicPr>
          <p:cNvPr id="457" name="Picture" descr="Picture"/>
          <p:cNvPicPr>
            <a:picLocks noChangeAspect="1"/>
          </p:cNvPicPr>
          <p:nvPr/>
        </p:nvPicPr>
        <p:blipFill>
          <a:blip r:embed="rId3" cstate="print">
            <a:alphaModFix/>
          </a:blip>
          <a:stretch>
            <a:fillRect/>
          </a:stretch>
        </p:blipFill>
        <p:spPr>
          <a:xfrm>
            <a:off x="16176349" y="2338183"/>
            <a:ext cx="5644633" cy="5644633"/>
          </a:xfrm>
          <a:prstGeom prst="rect">
            <a:avLst/>
          </a:prstGeom>
        </p:spPr>
      </p:pic>
      <p:pic>
        <p:nvPicPr>
          <p:cNvPr id="925" name="Picture" descr="Picture"/>
          <p:cNvPicPr>
            <a:picLocks noChangeAspect="1"/>
          </p:cNvPicPr>
          <p:nvPr/>
        </p:nvPicPr>
        <p:blipFill>
          <a:blip r:embed="rId4" cstate="print">
            <a:alphaModFix/>
          </a:blip>
          <a:stretch>
            <a:fillRect/>
          </a:stretch>
        </p:blipFill>
        <p:spPr>
          <a:xfrm>
            <a:off x="0" y="0"/>
            <a:ext cx="13670284" cy="13693670"/>
          </a:xfrm>
          <a:prstGeom prst="rect">
            <a:avLst/>
          </a:prstGeom>
        </p:spPr>
      </p:pic>
      <p:pic>
        <p:nvPicPr>
          <p:cNvPr id="1382" name="Picture" descr="Picture"/>
          <p:cNvPicPr>
            <a:picLocks noChangeAspect="1"/>
          </p:cNvPicPr>
          <p:nvPr/>
        </p:nvPicPr>
        <p:blipFill>
          <a:blip r:embed="rId5" cstate="print">
            <a:alphaModFix amt="90000"/>
          </a:blip>
          <a:stretch>
            <a:fillRect/>
          </a:stretch>
        </p:blipFill>
        <p:spPr>
          <a:xfrm>
            <a:off x="0" y="-5100"/>
            <a:ext cx="13683959" cy="13726937"/>
          </a:xfrm>
          <a:prstGeom prst="rect">
            <a:avLst/>
          </a:prstGeom>
        </p:spPr>
      </p:pic>
      <p:sp>
        <p:nvSpPr>
          <p:cNvPr id="1843" name="文本"/>
          <p:cNvSpPr>
            <a:spLocks noGrp="1"/>
          </p:cNvSpPr>
          <p:nvPr>
            <p:ph type="ctrTitle"/>
          </p:nvPr>
        </p:nvSpPr>
        <p:spPr>
          <a:xfrm>
            <a:off x="1881004" y="1682568"/>
            <a:ext cx="7276288" cy="748182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6720"/>
              </a:lnSpc>
            </a:pPr>
            <a:r>
              <a:rPr lang="zh-CN" altLang="en-US" sz="5600" b="0" i="0" u="none" spc="0" dirty="0">
                <a:solidFill>
                  <a:srgbClr val="EF5250">
                    <a:alpha val="100000"/>
                  </a:srgbClr>
                </a:solidFill>
                <a:latin typeface="Noto Sans S Chinese Bold Bold" charset="-122"/>
                <a:ea typeface="Noto Sans S Chinese Bold Bold" charset="-122"/>
                <a:cs typeface="Noto Sans S Chinese Bold Bold" charset="-122"/>
              </a:rPr>
              <a:t>Q3销售工作目标与计划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2898" name="文本"/>
          <p:cNvSpPr>
            <a:spLocks noGrp="1"/>
          </p:cNvSpPr>
          <p:nvPr>
            <p:ph type="ctrTitle"/>
          </p:nvPr>
        </p:nvSpPr>
        <p:spPr>
          <a:xfrm>
            <a:off x="1881004" y="3012619"/>
            <a:ext cx="10129362" cy="2201519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4900"/>
              </a:lnSpc>
            </a:pPr>
            <a:r>
              <a:rPr lang="zh-CN" altLang="en-US" sz="2800" b="0" i="0" u="none" spc="0" dirty="0">
                <a:solidFill>
                  <a:srgbClr val="FFFFFF">
                    <a:alpha val="100000"/>
                  </a:srgbClr>
                </a:solidFill>
                <a:latin typeface="Noto Sans S Chinese DemiLight" charset="-122"/>
                <a:ea typeface="Noto Sans S Chinese DemiLight" charset="-122"/>
                <a:cs typeface="Noto Sans S Chinese DemiLight" charset="-122"/>
              </a:rPr>
              <a:t>销售：是指以出售、租赁或其他任何方式向第三方提供产品或服务的行为，包括为促进该行为进行的有关辅助活动，例如广告、促销、展览、服务等活动。或者说：销售是指实现企业生产成果的活动，是服务于客户的一场活动。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pic>
        <p:nvPicPr>
          <p:cNvPr id="4044" name="Picture" descr="Picture"/>
          <p:cNvPicPr>
            <a:picLocks noChangeAspect="1"/>
          </p:cNvPicPr>
          <p:nvPr/>
        </p:nvPicPr>
        <p:blipFill>
          <a:blip r:embed="rId6" cstate="print">
            <a:alphaModFix/>
          </a:blip>
          <a:stretch>
            <a:fillRect/>
          </a:stretch>
        </p:blipFill>
        <p:spPr>
          <a:xfrm>
            <a:off x="1881004" y="7791358"/>
            <a:ext cx="9993511" cy="4206686"/>
          </a:xfrm>
          <a:prstGeom prst="rect">
            <a:avLst/>
          </a:prstGeom>
        </p:spPr>
      </p:pic>
      <p:sp>
        <p:nvSpPr>
          <p:cNvPr id="4512" name="文本"/>
          <p:cNvSpPr>
            <a:spLocks noGrp="1"/>
          </p:cNvSpPr>
          <p:nvPr>
            <p:ph type="ctrTitle"/>
          </p:nvPr>
        </p:nvSpPr>
        <p:spPr>
          <a:xfrm>
            <a:off x="3620812" y="8226014"/>
            <a:ext cx="6513895" cy="1352573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13216"/>
              </a:lnSpc>
            </a:pPr>
            <a:r>
              <a:rPr lang="zh-CN" altLang="en-US" sz="11013" b="0" i="0" u="none" spc="0" dirty="0">
                <a:solidFill>
                  <a:srgbClr val="EF5250">
                    <a:alpha val="100000"/>
                  </a:srgbClr>
                </a:solidFill>
                <a:latin typeface="Noto Sans S Chinese Bold Bold" charset="-122"/>
                <a:ea typeface="Noto Sans S Chinese Bold Bold" charset="-122"/>
                <a:cs typeface="Noto Sans S Chinese Bold Bold" charset="-122"/>
              </a:rPr>
              <a:t>￥970,000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5569" name="文本"/>
          <p:cNvSpPr>
            <a:spLocks noGrp="1"/>
          </p:cNvSpPr>
          <p:nvPr>
            <p:ph type="ctrTitle"/>
          </p:nvPr>
        </p:nvSpPr>
        <p:spPr>
          <a:xfrm>
            <a:off x="2254960" y="10418764"/>
            <a:ext cx="9245599" cy="956919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4900"/>
              </a:lnSpc>
            </a:pPr>
            <a:r>
              <a:rPr lang="zh-CN" altLang="en-US" sz="2800" b="0" i="0" u="none" spc="0" dirty="0">
                <a:solidFill>
                  <a:srgbClr val="FFFFFF">
                    <a:alpha val="100000"/>
                  </a:srgbClr>
                </a:solidFill>
                <a:latin typeface="Noto Sans S Chinese DemiLight" charset="-122"/>
                <a:ea typeface="Noto Sans S Chinese DemiLight" charset="-122"/>
                <a:cs typeface="Noto Sans S Chinese DemiLight" charset="-122"/>
              </a:rPr>
              <a:t>销售：是指以出售、租赁或其他任何方式向第三方提供产品或服务的行为，包括为促进该行为进行的有关辅助活动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6664" name="文本"/>
          <p:cNvSpPr>
            <a:spLocks noGrp="1"/>
          </p:cNvSpPr>
          <p:nvPr>
            <p:ph type="ctrTitle"/>
          </p:nvPr>
        </p:nvSpPr>
        <p:spPr>
          <a:xfrm>
            <a:off x="14871699" y="5889243"/>
            <a:ext cx="959415" cy="269544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4900"/>
              </a:lnSpc>
            </a:pPr>
            <a:r>
              <a:rPr lang="zh-CN" altLang="en-US" sz="2800" b="0" i="0" u="none" spc="0" dirty="0">
                <a:solidFill>
                  <a:srgbClr val="4F4F4F">
                    <a:alpha val="100000"/>
                  </a:srgbClr>
                </a:solidFill>
                <a:latin typeface="Noto Sans S Chinese DemiLight" charset="-122"/>
                <a:ea typeface="Noto Sans S Chinese DemiLight" charset="-122"/>
                <a:cs typeface="Noto Sans S Chinese DemiLight" charset="-122"/>
              </a:rPr>
              <a:t>55%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7711" name="文本"/>
          <p:cNvSpPr>
            <a:spLocks noGrp="1"/>
          </p:cNvSpPr>
          <p:nvPr>
            <p:ph type="ctrTitle"/>
          </p:nvPr>
        </p:nvSpPr>
        <p:spPr>
          <a:xfrm>
            <a:off x="20573999" y="1965299"/>
            <a:ext cx="959415" cy="26990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4900"/>
              </a:lnSpc>
            </a:pPr>
            <a:r>
              <a:rPr lang="zh-CN" altLang="en-US" sz="2800" b="0" i="0" u="none" spc="0" dirty="0">
                <a:solidFill>
                  <a:srgbClr val="4F4F4F">
                    <a:alpha val="100000"/>
                  </a:srgbClr>
                </a:solidFill>
                <a:latin typeface="Noto Sans S Chinese DemiLight" charset="-122"/>
                <a:ea typeface="Noto Sans S Chinese DemiLight" charset="-122"/>
                <a:cs typeface="Noto Sans S Chinese DemiLight" charset="-122"/>
              </a:rPr>
              <a:t>30%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8758" name="文本"/>
          <p:cNvSpPr>
            <a:spLocks noGrp="1"/>
          </p:cNvSpPr>
          <p:nvPr>
            <p:ph type="ctrTitle"/>
          </p:nvPr>
        </p:nvSpPr>
        <p:spPr>
          <a:xfrm>
            <a:off x="22136099" y="4200143"/>
            <a:ext cx="978860" cy="269544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4900"/>
              </a:lnSpc>
            </a:pPr>
            <a:r>
              <a:rPr lang="zh-CN" altLang="en-US" sz="2800" b="0" i="0" u="none" spc="0" dirty="0">
                <a:solidFill>
                  <a:srgbClr val="4F4F4F">
                    <a:alpha val="100000"/>
                  </a:srgbClr>
                </a:solidFill>
                <a:latin typeface="Noto Sans S Chinese DemiLight" charset="-122"/>
                <a:ea typeface="Noto Sans S Chinese DemiLight" charset="-122"/>
                <a:cs typeface="Noto Sans S Chinese DemiLight" charset="-122"/>
              </a:rPr>
              <a:t>5%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9804" name="文本"/>
          <p:cNvSpPr>
            <a:spLocks noGrp="1"/>
          </p:cNvSpPr>
          <p:nvPr>
            <p:ph type="ctrTitle"/>
          </p:nvPr>
        </p:nvSpPr>
        <p:spPr>
          <a:xfrm>
            <a:off x="21972639" y="5889243"/>
            <a:ext cx="978860" cy="269544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4900"/>
              </a:lnSpc>
            </a:pPr>
            <a:r>
              <a:rPr lang="zh-CN" altLang="en-US" sz="2800" b="0" i="0" u="none" spc="0" dirty="0">
                <a:solidFill>
                  <a:srgbClr val="4F4F4F">
                    <a:alpha val="100000"/>
                  </a:srgbClr>
                </a:solidFill>
                <a:latin typeface="Noto Sans S Chinese DemiLight" charset="-122"/>
                <a:ea typeface="Noto Sans S Chinese DemiLight" charset="-122"/>
                <a:cs typeface="Noto Sans S Chinese DemiLight" charset="-122"/>
              </a:rPr>
              <a:t>10%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10851" name="文本"/>
          <p:cNvSpPr>
            <a:spLocks noGrp="1"/>
          </p:cNvSpPr>
          <p:nvPr>
            <p:ph type="ctrTitle"/>
          </p:nvPr>
        </p:nvSpPr>
        <p:spPr>
          <a:xfrm>
            <a:off x="15663312" y="9293197"/>
            <a:ext cx="5457215" cy="561136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5040"/>
              </a:lnSpc>
            </a:pPr>
            <a:r>
              <a:rPr lang="zh-CN" altLang="en-US" sz="4200" b="0" i="0" u="none" spc="0" dirty="0">
                <a:solidFill>
                  <a:srgbClr val="EF5250">
                    <a:alpha val="100000"/>
                  </a:srgbClr>
                </a:solidFill>
                <a:latin typeface="Noto Sans S Chinese Bold Bold" charset="-122"/>
                <a:ea typeface="Noto Sans S Chinese Bold Bold" charset="-122"/>
                <a:cs typeface="Noto Sans S Chinese Bold Bold" charset="-122"/>
              </a:rPr>
              <a:t>Q3销售工作目标与计划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11908" name="文本"/>
          <p:cNvSpPr>
            <a:spLocks noGrp="1"/>
          </p:cNvSpPr>
          <p:nvPr>
            <p:ph type="ctrTitle"/>
          </p:nvPr>
        </p:nvSpPr>
        <p:spPr>
          <a:xfrm>
            <a:off x="15671799" y="10505588"/>
            <a:ext cx="7159584" cy="1393596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4200"/>
              </a:lnSpc>
            </a:pPr>
            <a:r>
              <a:rPr lang="zh-CN" altLang="en-US" sz="2800" b="0" i="0" u="none" spc="0" dirty="0">
                <a:solidFill>
                  <a:srgbClr val="4F4F4F">
                    <a:alpha val="100000"/>
                  </a:srgbClr>
                </a:solidFill>
                <a:latin typeface="Noto Sans S Chinese DemiLight" charset="-122"/>
                <a:ea typeface="Noto Sans S Chinese DemiLight" charset="-122"/>
                <a:cs typeface="Noto Sans S Chinese DemiLight" charset="-122"/>
              </a:rPr>
              <a:t>销售：是指以出售、租赁或其他任何方式向第三方提供产品或服务的行为，包括为促进该行为进行的有关辅助活动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" descr="Picture"/>
          <p:cNvPicPr>
            <a:picLocks noChangeAspect="1"/>
          </p:cNvPicPr>
          <p:nvPr/>
        </p:nvPicPr>
        <p:blipFill>
          <a:blip r:embed="rId2" cstate="print">
            <a:alphaModFix/>
          </a:blip>
          <a:stretch>
            <a:fillRect/>
          </a:stretch>
        </p:blipFill>
        <p:spPr>
          <a:xfrm>
            <a:off x="0" y="0"/>
            <a:ext cx="24383999" cy="13715999"/>
          </a:xfrm>
          <a:prstGeom prst="rect">
            <a:avLst/>
          </a:prstGeom>
        </p:spPr>
      </p:pic>
      <p:pic>
        <p:nvPicPr>
          <p:cNvPr id="457" name="Picture" descr="Picture"/>
          <p:cNvPicPr>
            <a:picLocks noChangeAspect="1"/>
          </p:cNvPicPr>
          <p:nvPr/>
        </p:nvPicPr>
        <p:blipFill>
          <a:blip r:embed="rId3" cstate="print">
            <a:alphaModFix/>
          </a:blip>
          <a:stretch>
            <a:fillRect/>
          </a:stretch>
        </p:blipFill>
        <p:spPr>
          <a:xfrm flipH="1" flipV="1">
            <a:off x="11064364" y="201684"/>
            <a:ext cx="13256165" cy="14295864"/>
          </a:xfrm>
          <a:prstGeom prst="rect">
            <a:avLst/>
          </a:prstGeom>
        </p:spPr>
      </p:pic>
      <p:pic>
        <p:nvPicPr>
          <p:cNvPr id="926" name="Picture" descr="Picture"/>
          <p:cNvPicPr>
            <a:picLocks noChangeAspect="1"/>
          </p:cNvPicPr>
          <p:nvPr/>
        </p:nvPicPr>
        <p:blipFill>
          <a:blip r:embed="rId4" cstate="print">
            <a:alphaModFix amt="20000"/>
          </a:blip>
          <a:stretch>
            <a:fillRect/>
          </a:stretch>
        </p:blipFill>
        <p:spPr>
          <a:xfrm>
            <a:off x="0" y="0"/>
            <a:ext cx="24387493" cy="13709121"/>
          </a:xfrm>
          <a:prstGeom prst="rect">
            <a:avLst/>
          </a:prstGeom>
        </p:spPr>
      </p:pic>
      <p:sp>
        <p:nvSpPr>
          <p:cNvPr id="1382" name="文本"/>
          <p:cNvSpPr>
            <a:spLocks noGrp="1"/>
          </p:cNvSpPr>
          <p:nvPr>
            <p:ph type="ctrTitle"/>
          </p:nvPr>
        </p:nvSpPr>
        <p:spPr>
          <a:xfrm>
            <a:off x="2000341" y="5133045"/>
            <a:ext cx="19185411" cy="1989388"/>
          </a:xfrm>
          <a:prstGeom prst="rect">
            <a:avLst/>
          </a:prstGeom>
          <a:effectLst>
            <a:outerShdw blurRad="152400" dist="298408" dir="2700000" algn="ctr">
              <a:srgbClr val="000000">
                <a:alpha val="20000"/>
              </a:srgbClr>
            </a:outerShdw>
          </a:effectLst>
        </p:spPr>
        <p:txBody>
          <a:bodyPr lIns="0" tIns="0" rIns="0" bIns="0">
            <a:noAutofit/>
          </a:bodyPr>
          <a:lstStyle/>
          <a:p>
            <a:pPr algn="l">
              <a:lnSpc>
                <a:spcPts val="19338"/>
              </a:lnSpc>
            </a:pPr>
            <a:r>
              <a:rPr lang="zh-CN" altLang="en-US" sz="16115" b="0" i="0" u="none" spc="0" dirty="0">
                <a:solidFill>
                  <a:srgbClr val="FFFFFF">
                    <a:alpha val="100000"/>
                  </a:srgbClr>
                </a:solidFill>
                <a:latin typeface="Noto Sans S Chinese Black" charset="-122"/>
                <a:ea typeface="Noto Sans S Chinese Black" charset="-122"/>
                <a:cs typeface="Noto Sans S Chinese Black" charset="-122"/>
              </a:rPr>
              <a:t>谢谢欣赏  欢迎指导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2593" name="文本"/>
          <p:cNvSpPr>
            <a:spLocks noGrp="1"/>
          </p:cNvSpPr>
          <p:nvPr>
            <p:ph type="ctrTitle"/>
          </p:nvPr>
        </p:nvSpPr>
        <p:spPr>
          <a:xfrm>
            <a:off x="1993899" y="1227142"/>
            <a:ext cx="7383279" cy="16820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16418"/>
              </a:lnSpc>
            </a:pPr>
            <a:r>
              <a:rPr lang="zh-CN" altLang="en-US" sz="13682" b="0" i="0" u="none" spc="0" dirty="0">
                <a:solidFill>
                  <a:srgbClr val="FFFFFF">
                    <a:alpha val="20000"/>
                  </a:srgbClr>
                </a:solidFill>
                <a:latin typeface="Noto Sans S Chinese Black" charset="-122"/>
                <a:ea typeface="Noto Sans S Chinese Black" charset="-122"/>
                <a:cs typeface="Noto Sans S Chinese Black" charset="-122"/>
              </a:rPr>
              <a:t>2019-Q2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pic>
        <p:nvPicPr>
          <p:cNvPr id="3634" name="Picture" descr="Picture"/>
          <p:cNvPicPr>
            <a:picLocks noChangeAspect="1"/>
          </p:cNvPicPr>
          <p:nvPr/>
        </p:nvPicPr>
        <p:blipFill>
          <a:blip r:embed="rId5" cstate="print">
            <a:alphaModFix/>
          </a:blip>
          <a:stretch>
            <a:fillRect/>
          </a:stretch>
        </p:blipFill>
        <p:spPr>
          <a:xfrm>
            <a:off x="19185506" y="9418052"/>
            <a:ext cx="3694950" cy="91148"/>
          </a:xfrm>
          <a:prstGeom prst="rect">
            <a:avLst/>
          </a:prstGeom>
        </p:spPr>
      </p:pic>
      <p:sp>
        <p:nvSpPr>
          <p:cNvPr id="4101" name="文本"/>
          <p:cNvSpPr>
            <a:spLocks noGrp="1"/>
          </p:cNvSpPr>
          <p:nvPr>
            <p:ph type="ctrTitle"/>
          </p:nvPr>
        </p:nvSpPr>
        <p:spPr>
          <a:xfrm>
            <a:off x="19151599" y="9694045"/>
            <a:ext cx="3943942" cy="4945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5057"/>
              </a:lnSpc>
            </a:pPr>
            <a:r>
              <a:rPr lang="zh-CN" altLang="en-US" sz="4214" b="0" i="0" u="none" spc="0" dirty="0">
                <a:solidFill>
                  <a:srgbClr val="FFFFFF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汇报人：创小客​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5148" name="文本"/>
          <p:cNvSpPr>
            <a:spLocks noGrp="1"/>
          </p:cNvSpPr>
          <p:nvPr>
            <p:ph type="ctrTitle"/>
          </p:nvPr>
        </p:nvSpPr>
        <p:spPr>
          <a:xfrm>
            <a:off x="19799299" y="1515586"/>
            <a:ext cx="2974071" cy="683404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6965"/>
              </a:lnSpc>
            </a:pPr>
            <a:r>
              <a:rPr lang="zh-CN" altLang="en-US" sz="5804" b="0" i="0" u="none" spc="0" dirty="0">
                <a:solidFill>
                  <a:srgbClr val="FFFFFF">
                    <a:alpha val="100000"/>
                  </a:srgbClr>
                </a:solidFill>
                <a:latin typeface="Noto Sans S Chinese Medium" charset="-122"/>
                <a:ea typeface="Noto Sans S Chinese Medium" charset="-122"/>
                <a:cs typeface="Noto Sans S Chinese Medium" charset="-122"/>
              </a:rPr>
              <a:t>创客集团​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pic>
        <p:nvPicPr>
          <p:cNvPr id="6189" name="Picture" descr="Picture"/>
          <p:cNvPicPr>
            <a:picLocks noChangeAspect="1"/>
          </p:cNvPicPr>
          <p:nvPr/>
        </p:nvPicPr>
        <p:blipFill>
          <a:blip r:embed="rId6" cstate="print">
            <a:alphaModFix/>
          </a:blip>
          <a:stretch>
            <a:fillRect/>
          </a:stretch>
        </p:blipFill>
        <p:spPr>
          <a:xfrm flipV="1">
            <a:off x="4142666" y="8753225"/>
            <a:ext cx="4601845" cy="4962774"/>
          </a:xfrm>
          <a:prstGeom prst="rect">
            <a:avLst/>
          </a:prstGeom>
        </p:spPr>
      </p:pic>
      <p:pic>
        <p:nvPicPr>
          <p:cNvPr id="6657" name="Picture" descr="Picture"/>
          <p:cNvPicPr>
            <a:picLocks noChangeAspect="1"/>
          </p:cNvPicPr>
          <p:nvPr/>
        </p:nvPicPr>
        <p:blipFill>
          <a:blip r:embed="rId7" cstate="print">
            <a:alphaModFix amt="20000"/>
          </a:blip>
          <a:stretch>
            <a:fillRect/>
          </a:stretch>
        </p:blipFill>
        <p:spPr>
          <a:xfrm rot="16200000">
            <a:off x="-4411672" y="6614159"/>
            <a:ext cx="11513193" cy="487679"/>
          </a:xfrm>
          <a:prstGeom prst="rect">
            <a:avLst/>
          </a:prstGeom>
        </p:spPr>
      </p:pic>
      <p:pic>
        <p:nvPicPr>
          <p:cNvPr id="7132" name="Picture" descr="Picture"/>
          <p:cNvPicPr>
            <a:picLocks noChangeAspect="1"/>
          </p:cNvPicPr>
          <p:nvPr/>
        </p:nvPicPr>
        <p:blipFill>
          <a:blip r:embed="rId8" cstate="print">
            <a:alphaModFix/>
          </a:blip>
          <a:stretch>
            <a:fillRect/>
          </a:stretch>
        </p:blipFill>
        <p:spPr>
          <a:xfrm>
            <a:off x="2000341" y="10603488"/>
            <a:ext cx="2142325" cy="201110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" descr="Picture"/>
          <p:cNvPicPr>
            <a:picLocks noChangeAspect="1"/>
          </p:cNvPicPr>
          <p:nvPr/>
        </p:nvPicPr>
        <p:blipFill>
          <a:blip r:embed="rId2" cstate="print">
            <a:alphaModFix/>
          </a:blip>
          <a:stretch>
            <a:fillRect/>
          </a:stretch>
        </p:blipFill>
        <p:spPr>
          <a:xfrm>
            <a:off x="0" y="0"/>
            <a:ext cx="24383999" cy="13715999"/>
          </a:xfrm>
          <a:prstGeom prst="rect">
            <a:avLst/>
          </a:prstGeom>
        </p:spPr>
      </p:pic>
      <p:pic>
        <p:nvPicPr>
          <p:cNvPr id="457" name="Picture" descr="Picture"/>
          <p:cNvPicPr>
            <a:picLocks noChangeAspect="1"/>
          </p:cNvPicPr>
          <p:nvPr/>
        </p:nvPicPr>
        <p:blipFill>
          <a:blip r:embed="rId3" cstate="print">
            <a:alphaModFix/>
          </a:blip>
          <a:stretch>
            <a:fillRect/>
          </a:stretch>
        </p:blipFill>
        <p:spPr>
          <a:xfrm>
            <a:off x="1225806" y="2539044"/>
            <a:ext cx="7959483" cy="8583756"/>
          </a:xfrm>
          <a:prstGeom prst="rect">
            <a:avLst/>
          </a:prstGeom>
        </p:spPr>
      </p:pic>
      <p:pic>
        <p:nvPicPr>
          <p:cNvPr id="924" name="Picture" descr="Picture"/>
          <p:cNvPicPr>
            <a:picLocks noChangeAspect="1"/>
          </p:cNvPicPr>
          <p:nvPr/>
        </p:nvPicPr>
        <p:blipFill>
          <a:blip r:embed="rId4" cstate="print">
            <a:alphaModFix/>
          </a:blip>
          <a:stretch>
            <a:fillRect/>
          </a:stretch>
        </p:blipFill>
        <p:spPr>
          <a:xfrm>
            <a:off x="12978790" y="9946665"/>
            <a:ext cx="1232181" cy="1232181"/>
          </a:xfrm>
          <a:prstGeom prst="rect">
            <a:avLst/>
          </a:prstGeom>
        </p:spPr>
      </p:pic>
      <p:sp>
        <p:nvSpPr>
          <p:cNvPr id="1392" name="文本"/>
          <p:cNvSpPr>
            <a:spLocks noGrp="1"/>
          </p:cNvSpPr>
          <p:nvPr>
            <p:ph type="ctrTitle"/>
          </p:nvPr>
        </p:nvSpPr>
        <p:spPr>
          <a:xfrm>
            <a:off x="14630217" y="9929622"/>
            <a:ext cx="6496685" cy="66802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6000"/>
              </a:lnSpc>
            </a:pPr>
            <a:r>
              <a:rPr lang="zh-CN" altLang="en-US" sz="5000" b="0" i="0" u="none" spc="0" dirty="0">
                <a:solidFill>
                  <a:srgbClr val="EF5250">
                    <a:alpha val="100000"/>
                  </a:srgbClr>
                </a:solidFill>
                <a:latin typeface="Noto Sans S Chinese Bold Bold" charset="-122"/>
                <a:ea typeface="Noto Sans S Chinese Bold Bold" charset="-122"/>
                <a:cs typeface="Noto Sans S Chinese Bold Bold" charset="-122"/>
              </a:rPr>
              <a:t>Q3销售工作目标与计划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2448" name="文本"/>
          <p:cNvSpPr>
            <a:spLocks noGrp="1"/>
          </p:cNvSpPr>
          <p:nvPr>
            <p:ph type="ctrTitle"/>
          </p:nvPr>
        </p:nvSpPr>
        <p:spPr>
          <a:xfrm>
            <a:off x="14630217" y="10678365"/>
            <a:ext cx="6638696" cy="370179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3360"/>
              </a:lnSpc>
            </a:pPr>
            <a:r>
              <a:rPr lang="zh-CN" altLang="en-US" sz="2800" b="0" i="0" u="none" spc="0" dirty="0">
                <a:solidFill>
                  <a:srgbClr val="EF5250">
                    <a:alpha val="100000"/>
                  </a:srgbClr>
                </a:solidFill>
                <a:latin typeface="Noto Sans S Chinese DemiLight" charset="-122"/>
                <a:ea typeface="Noto Sans S Chinese DemiLight" charset="-122"/>
                <a:cs typeface="Noto Sans S Chinese DemiLight" charset="-122"/>
              </a:rPr>
              <a:t>Third Quarter Sales Objectives and Plans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3534" name="文本"/>
          <p:cNvSpPr>
            <a:spLocks noGrp="1"/>
          </p:cNvSpPr>
          <p:nvPr>
            <p:ph type="ctrTitle"/>
          </p:nvPr>
        </p:nvSpPr>
        <p:spPr>
          <a:xfrm>
            <a:off x="13288428" y="10003143"/>
            <a:ext cx="612905" cy="672998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8640"/>
              </a:lnSpc>
            </a:pPr>
            <a:r>
              <a:rPr lang="zh-CN" altLang="en-US" sz="7200" b="0" i="0" u="none" spc="0" dirty="0">
                <a:solidFill>
                  <a:srgbClr val="FFFFFF">
                    <a:alpha val="100000"/>
                  </a:srgbClr>
                </a:solidFill>
                <a:latin typeface="Noto Sans S Chinese Medium" charset="-122"/>
                <a:ea typeface="Noto Sans S Chinese Medium" charset="-122"/>
                <a:cs typeface="Noto Sans S Chinese Medium" charset="-122"/>
              </a:rPr>
              <a:t>4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pic>
        <p:nvPicPr>
          <p:cNvPr id="4573" name="Picture" descr="Picture"/>
          <p:cNvPicPr>
            <a:picLocks noChangeAspect="1"/>
          </p:cNvPicPr>
          <p:nvPr/>
        </p:nvPicPr>
        <p:blipFill>
          <a:blip r:embed="rId4" cstate="print">
            <a:alphaModFix/>
          </a:blip>
          <a:stretch>
            <a:fillRect/>
          </a:stretch>
        </p:blipFill>
        <p:spPr>
          <a:xfrm>
            <a:off x="12978790" y="7476827"/>
            <a:ext cx="1232181" cy="1232181"/>
          </a:xfrm>
          <a:prstGeom prst="rect">
            <a:avLst/>
          </a:prstGeom>
        </p:spPr>
      </p:pic>
      <p:sp>
        <p:nvSpPr>
          <p:cNvPr id="5042" name="文本"/>
          <p:cNvSpPr>
            <a:spLocks noGrp="1"/>
          </p:cNvSpPr>
          <p:nvPr>
            <p:ph type="ctrTitle"/>
          </p:nvPr>
        </p:nvSpPr>
        <p:spPr>
          <a:xfrm>
            <a:off x="14602994" y="7496874"/>
            <a:ext cx="6953249" cy="597535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6000"/>
              </a:lnSpc>
            </a:pPr>
            <a:r>
              <a:rPr lang="zh-CN" altLang="en-US" sz="5000" b="0" i="0" u="none" spc="0" dirty="0">
                <a:solidFill>
                  <a:srgbClr val="EF5250">
                    <a:alpha val="100000"/>
                  </a:srgbClr>
                </a:solidFill>
                <a:latin typeface="Noto Sans S Chinese Bold Bold" charset="-122"/>
                <a:ea typeface="Noto Sans S Chinese Bold Bold" charset="-122"/>
                <a:cs typeface="Noto Sans S Chinese Bold Bold" charset="-122"/>
              </a:rPr>
              <a:t>销售工作不足及解决措施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6098" name="文本"/>
          <p:cNvSpPr>
            <a:spLocks noGrp="1"/>
          </p:cNvSpPr>
          <p:nvPr>
            <p:ph type="ctrTitle"/>
          </p:nvPr>
        </p:nvSpPr>
        <p:spPr>
          <a:xfrm>
            <a:off x="14602994" y="8253936"/>
            <a:ext cx="5893003" cy="292303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3360"/>
              </a:lnSpc>
            </a:pPr>
            <a:r>
              <a:rPr lang="zh-CN" altLang="en-US" sz="2800" b="0" i="0" u="none" spc="0" dirty="0">
                <a:solidFill>
                  <a:srgbClr val="EF5250">
                    <a:alpha val="100000"/>
                  </a:srgbClr>
                </a:solidFill>
                <a:latin typeface="Noto Sans S Chinese DemiLight" charset="-122"/>
                <a:ea typeface="Noto Sans S Chinese DemiLight" charset="-122"/>
                <a:cs typeface="Noto Sans S Chinese DemiLight" charset="-122"/>
              </a:rPr>
              <a:t>Insufficient sales work and solutions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7180" name="文本"/>
          <p:cNvSpPr>
            <a:spLocks noGrp="1"/>
          </p:cNvSpPr>
          <p:nvPr>
            <p:ph type="ctrTitle"/>
          </p:nvPr>
        </p:nvSpPr>
        <p:spPr>
          <a:xfrm>
            <a:off x="13288428" y="7533763"/>
            <a:ext cx="612905" cy="697687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8640"/>
              </a:lnSpc>
            </a:pPr>
            <a:r>
              <a:rPr lang="zh-CN" altLang="en-US" sz="7200" b="0" i="0" u="none" spc="0" dirty="0">
                <a:solidFill>
                  <a:srgbClr val="FFFFFF">
                    <a:alpha val="100000"/>
                  </a:srgbClr>
                </a:solidFill>
                <a:latin typeface="Noto Sans S Chinese Medium" charset="-122"/>
                <a:ea typeface="Noto Sans S Chinese Medium" charset="-122"/>
                <a:cs typeface="Noto Sans S Chinese Medium" charset="-122"/>
              </a:rPr>
              <a:t>3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pic>
        <p:nvPicPr>
          <p:cNvPr id="8218" name="Picture" descr="Picture"/>
          <p:cNvPicPr>
            <a:picLocks noChangeAspect="1"/>
          </p:cNvPicPr>
          <p:nvPr/>
        </p:nvPicPr>
        <p:blipFill>
          <a:blip r:embed="rId4" cstate="print">
            <a:alphaModFix/>
          </a:blip>
          <a:stretch>
            <a:fillRect/>
          </a:stretch>
        </p:blipFill>
        <p:spPr>
          <a:xfrm>
            <a:off x="12978790" y="5006990"/>
            <a:ext cx="1232181" cy="1232181"/>
          </a:xfrm>
          <a:prstGeom prst="rect">
            <a:avLst/>
          </a:prstGeom>
        </p:spPr>
      </p:pic>
      <p:sp>
        <p:nvSpPr>
          <p:cNvPr id="8687" name="文本"/>
          <p:cNvSpPr>
            <a:spLocks noGrp="1"/>
          </p:cNvSpPr>
          <p:nvPr>
            <p:ph type="ctrTitle"/>
          </p:nvPr>
        </p:nvSpPr>
        <p:spPr>
          <a:xfrm>
            <a:off x="14630217" y="5013067"/>
            <a:ext cx="3131185" cy="5994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6000"/>
              </a:lnSpc>
            </a:pPr>
            <a:r>
              <a:rPr lang="zh-CN" altLang="en-US" sz="5000" b="0" i="0" u="none" spc="0" dirty="0">
                <a:solidFill>
                  <a:srgbClr val="EF5250">
                    <a:alpha val="100000"/>
                  </a:srgbClr>
                </a:solidFill>
                <a:latin typeface="Noto Sans S Chinese Bold Bold" charset="-122"/>
                <a:ea typeface="Noto Sans S Chinese Bold Bold" charset="-122"/>
                <a:cs typeface="Noto Sans S Chinese Bold Bold" charset="-122"/>
              </a:rPr>
              <a:t>销售红黑榜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9737" name="文本"/>
          <p:cNvSpPr>
            <a:spLocks noGrp="1"/>
          </p:cNvSpPr>
          <p:nvPr>
            <p:ph type="ctrTitle"/>
          </p:nvPr>
        </p:nvSpPr>
        <p:spPr>
          <a:xfrm>
            <a:off x="14630217" y="5798703"/>
            <a:ext cx="3012998" cy="2876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3360"/>
              </a:lnSpc>
            </a:pPr>
            <a:r>
              <a:rPr lang="zh-CN" altLang="en-US" sz="2800" b="0" i="0" u="none" spc="0" dirty="0">
                <a:solidFill>
                  <a:srgbClr val="EF5250">
                    <a:alpha val="100000"/>
                  </a:srgbClr>
                </a:solidFill>
                <a:latin typeface="Noto Sans S Chinese DemiLight" charset="-122"/>
                <a:ea typeface="Noto Sans S Chinese DemiLight" charset="-122"/>
                <a:cs typeface="Noto Sans S Chinese DemiLight" charset="-122"/>
              </a:rPr>
              <a:t>Sales red black list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10802" name="文本"/>
          <p:cNvSpPr>
            <a:spLocks noGrp="1"/>
          </p:cNvSpPr>
          <p:nvPr>
            <p:ph type="ctrTitle"/>
          </p:nvPr>
        </p:nvSpPr>
        <p:spPr>
          <a:xfrm>
            <a:off x="13288428" y="5069868"/>
            <a:ext cx="612905" cy="685799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8640"/>
              </a:lnSpc>
            </a:pPr>
            <a:r>
              <a:rPr lang="zh-CN" altLang="en-US" sz="7200" b="0" i="0" u="none" spc="0" dirty="0">
                <a:solidFill>
                  <a:srgbClr val="FFFFFF">
                    <a:alpha val="100000"/>
                  </a:srgbClr>
                </a:solidFill>
                <a:latin typeface="Noto Sans S Chinese Medium" charset="-122"/>
                <a:ea typeface="Noto Sans S Chinese Medium" charset="-122"/>
                <a:cs typeface="Noto Sans S Chinese Medium" charset="-122"/>
              </a:rPr>
              <a:t>2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pic>
        <p:nvPicPr>
          <p:cNvPr id="11841" name="Picture" descr="Picture"/>
          <p:cNvPicPr>
            <a:picLocks noChangeAspect="1"/>
          </p:cNvPicPr>
          <p:nvPr/>
        </p:nvPicPr>
        <p:blipFill>
          <a:blip r:embed="rId4" cstate="print">
            <a:alphaModFix/>
          </a:blip>
          <a:stretch>
            <a:fillRect/>
          </a:stretch>
        </p:blipFill>
        <p:spPr>
          <a:xfrm>
            <a:off x="12978790" y="2537152"/>
            <a:ext cx="1232181" cy="1232181"/>
          </a:xfrm>
          <a:prstGeom prst="rect">
            <a:avLst/>
          </a:prstGeom>
        </p:spPr>
      </p:pic>
      <p:sp>
        <p:nvSpPr>
          <p:cNvPr id="12311" name="文本"/>
          <p:cNvSpPr>
            <a:spLocks noGrp="1"/>
          </p:cNvSpPr>
          <p:nvPr>
            <p:ph type="ctrTitle"/>
          </p:nvPr>
        </p:nvSpPr>
        <p:spPr>
          <a:xfrm>
            <a:off x="14602994" y="2505720"/>
            <a:ext cx="5253355" cy="669925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6000"/>
              </a:lnSpc>
            </a:pPr>
            <a:r>
              <a:rPr lang="zh-CN" altLang="en-US" sz="5000" b="0" i="0" u="none" spc="0" dirty="0">
                <a:solidFill>
                  <a:srgbClr val="EF5250">
                    <a:alpha val="100000"/>
                  </a:srgbClr>
                </a:solidFill>
                <a:latin typeface="Noto Sans S Chinese Bold Bold" charset="-122"/>
                <a:ea typeface="Noto Sans S Chinese Bold Bold" charset="-122"/>
                <a:cs typeface="Noto Sans S Chinese Bold Bold" charset="-122"/>
              </a:rPr>
              <a:t>Q2销售概述与进度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13366" name="文本"/>
          <p:cNvSpPr>
            <a:spLocks noGrp="1"/>
          </p:cNvSpPr>
          <p:nvPr>
            <p:ph type="ctrTitle"/>
          </p:nvPr>
        </p:nvSpPr>
        <p:spPr>
          <a:xfrm>
            <a:off x="14602994" y="3283012"/>
            <a:ext cx="7187031" cy="372313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3360"/>
              </a:lnSpc>
            </a:pPr>
            <a:r>
              <a:rPr lang="zh-CN" altLang="en-US" sz="2800" b="0" i="0" u="none" spc="0" dirty="0">
                <a:solidFill>
                  <a:srgbClr val="EF5250">
                    <a:alpha val="100000"/>
                  </a:srgbClr>
                </a:solidFill>
                <a:latin typeface="Noto Sans S Chinese DemiLight" charset="-122"/>
                <a:ea typeface="Noto Sans S Chinese DemiLight" charset="-122"/>
                <a:cs typeface="Noto Sans S Chinese DemiLight" charset="-122"/>
              </a:rPr>
              <a:t>Second quarter sales overview and progress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14454" name="文本"/>
          <p:cNvSpPr>
            <a:spLocks noGrp="1"/>
          </p:cNvSpPr>
          <p:nvPr>
            <p:ph type="ctrTitle"/>
          </p:nvPr>
        </p:nvSpPr>
        <p:spPr>
          <a:xfrm>
            <a:off x="13288428" y="2593630"/>
            <a:ext cx="612905" cy="672998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8640"/>
              </a:lnSpc>
            </a:pPr>
            <a:r>
              <a:rPr lang="zh-CN" altLang="en-US" sz="7200" b="0" i="0" u="none" spc="0" dirty="0">
                <a:solidFill>
                  <a:srgbClr val="FFFFFF">
                    <a:alpha val="100000"/>
                  </a:srgbClr>
                </a:solidFill>
                <a:latin typeface="Noto Sans S Chinese Medium" charset="-122"/>
                <a:ea typeface="Noto Sans S Chinese Medium" charset="-122"/>
                <a:cs typeface="Noto Sans S Chinese Medium" charset="-122"/>
              </a:rPr>
              <a:t>1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15493" name="文本"/>
          <p:cNvSpPr>
            <a:spLocks noGrp="1"/>
          </p:cNvSpPr>
          <p:nvPr>
            <p:ph type="ctrTitle"/>
          </p:nvPr>
        </p:nvSpPr>
        <p:spPr>
          <a:xfrm>
            <a:off x="3812588" y="5556915"/>
            <a:ext cx="2708969" cy="1069938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11591"/>
              </a:lnSpc>
            </a:pPr>
            <a:r>
              <a:rPr lang="zh-CN" altLang="en-US" sz="9659" b="0" i="0" u="none" spc="0" dirty="0">
                <a:solidFill>
                  <a:srgbClr val="FFFFFF">
                    <a:alpha val="100000"/>
                  </a:srgbClr>
                </a:solidFill>
                <a:latin typeface="Noto Sans S Chinese Medium" charset="-122"/>
                <a:ea typeface="Noto Sans S Chinese Medium" charset="-122"/>
                <a:cs typeface="Noto Sans S Chinese Medium" charset="-122"/>
              </a:rPr>
              <a:t>目录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16535" name="文本"/>
          <p:cNvSpPr>
            <a:spLocks noGrp="1"/>
          </p:cNvSpPr>
          <p:nvPr>
            <p:ph type="ctrTitle"/>
          </p:nvPr>
        </p:nvSpPr>
        <p:spPr>
          <a:xfrm>
            <a:off x="3511747" y="7263010"/>
            <a:ext cx="3310651" cy="295186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3679"/>
              </a:lnSpc>
            </a:pPr>
            <a:r>
              <a:rPr lang="zh-CN" altLang="en-US" sz="3066" b="0" i="0" u="none" spc="1226" dirty="0">
                <a:solidFill>
                  <a:srgbClr val="FFFFFF">
                    <a:alpha val="100000"/>
                  </a:srgbClr>
                </a:solidFill>
                <a:latin typeface="Noto Sans S Chinese DemiLight" charset="-122"/>
                <a:ea typeface="Noto Sans S Chinese DemiLight" charset="-122"/>
                <a:cs typeface="Noto Sans S Chinese DemiLight" charset="-122"/>
              </a:rPr>
              <a:t>CONTENTS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pic>
        <p:nvPicPr>
          <p:cNvPr id="17593" name="Picture" descr="Picture"/>
          <p:cNvPicPr>
            <a:picLocks noChangeAspect="1"/>
          </p:cNvPicPr>
          <p:nvPr/>
        </p:nvPicPr>
        <p:blipFill>
          <a:blip r:embed="rId5" cstate="print">
            <a:alphaModFix/>
          </a:blip>
          <a:stretch>
            <a:fillRect/>
          </a:stretch>
        </p:blipFill>
        <p:spPr>
          <a:xfrm>
            <a:off x="8114128" y="10111704"/>
            <a:ext cx="2142325" cy="201110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" descr="Picture"/>
          <p:cNvPicPr>
            <a:picLocks noChangeAspect="1"/>
          </p:cNvPicPr>
          <p:nvPr/>
        </p:nvPicPr>
        <p:blipFill>
          <a:blip r:embed="rId2" cstate="print">
            <a:alphaModFix/>
          </a:blip>
          <a:stretch>
            <a:fillRect/>
          </a:stretch>
        </p:blipFill>
        <p:spPr>
          <a:xfrm>
            <a:off x="0" y="0"/>
            <a:ext cx="24383999" cy="13715999"/>
          </a:xfrm>
          <a:prstGeom prst="rect">
            <a:avLst/>
          </a:prstGeom>
        </p:spPr>
      </p:pic>
      <p:pic>
        <p:nvPicPr>
          <p:cNvPr id="457" name="Picture" descr="Picture"/>
          <p:cNvPicPr>
            <a:picLocks noChangeAspect="1"/>
          </p:cNvPicPr>
          <p:nvPr/>
        </p:nvPicPr>
        <p:blipFill>
          <a:blip r:embed="rId3" cstate="print">
            <a:alphaModFix/>
          </a:blip>
          <a:stretch>
            <a:fillRect/>
          </a:stretch>
        </p:blipFill>
        <p:spPr>
          <a:xfrm>
            <a:off x="8508418" y="553419"/>
            <a:ext cx="15356262" cy="12609160"/>
          </a:xfrm>
          <a:prstGeom prst="rect">
            <a:avLst/>
          </a:prstGeom>
        </p:spPr>
      </p:pic>
      <p:pic>
        <p:nvPicPr>
          <p:cNvPr id="925" name="Picture" descr="Picture"/>
          <p:cNvPicPr>
            <a:picLocks noChangeAspect="1"/>
          </p:cNvPicPr>
          <p:nvPr/>
        </p:nvPicPr>
        <p:blipFill>
          <a:blip r:embed="rId4" cstate="print">
            <a:alphaModFix/>
          </a:blip>
          <a:stretch>
            <a:fillRect/>
          </a:stretch>
        </p:blipFill>
        <p:spPr>
          <a:xfrm>
            <a:off x="0" y="3428999"/>
            <a:ext cx="14143568" cy="6857999"/>
          </a:xfrm>
          <a:prstGeom prst="rect">
            <a:avLst/>
          </a:prstGeom>
          <a:effectLst>
            <a:outerShdw blurRad="152400" dist="205739" dir="2700000" algn="ctr">
              <a:srgbClr val="000000">
                <a:alpha val="15000"/>
              </a:srgbClr>
            </a:outerShdw>
          </a:effectLst>
        </p:spPr>
      </p:pic>
      <p:sp>
        <p:nvSpPr>
          <p:cNvPr id="1552" name="文本"/>
          <p:cNvSpPr>
            <a:spLocks noGrp="1"/>
          </p:cNvSpPr>
          <p:nvPr>
            <p:ph type="ctrTitle"/>
          </p:nvPr>
        </p:nvSpPr>
        <p:spPr>
          <a:xfrm>
            <a:off x="3555999" y="5003088"/>
            <a:ext cx="5883758" cy="750315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6720"/>
              </a:lnSpc>
            </a:pPr>
            <a:r>
              <a:rPr lang="zh-CN" altLang="en-US" sz="5600" b="0" i="0" u="none" spc="0" dirty="0">
                <a:solidFill>
                  <a:srgbClr val="EF5250">
                    <a:alpha val="100000"/>
                  </a:srgbClr>
                </a:solidFill>
                <a:latin typeface="Noto Sans S Chinese Bold Bold" charset="-122"/>
                <a:ea typeface="Noto Sans S Chinese Bold Bold" charset="-122"/>
                <a:cs typeface="Noto Sans S Chinese Bold Bold" charset="-122"/>
              </a:rPr>
              <a:t>Q2销售概述与进度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2605" name="文本"/>
          <p:cNvSpPr>
            <a:spLocks noGrp="1"/>
          </p:cNvSpPr>
          <p:nvPr>
            <p:ph type="ctrTitle"/>
          </p:nvPr>
        </p:nvSpPr>
        <p:spPr>
          <a:xfrm>
            <a:off x="3555999" y="6508422"/>
            <a:ext cx="10129362" cy="1934819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4200"/>
              </a:lnSpc>
            </a:pPr>
            <a:r>
              <a:rPr lang="zh-CN" altLang="en-US" sz="2800" b="0" i="0" u="none" spc="0" dirty="0">
                <a:solidFill>
                  <a:srgbClr val="FFFFFF">
                    <a:alpha val="100000"/>
                  </a:srgbClr>
                </a:solidFill>
                <a:latin typeface="Noto Sans S Chinese DemiLight" charset="-122"/>
                <a:ea typeface="Noto Sans S Chinese DemiLight" charset="-122"/>
                <a:cs typeface="Noto Sans S Chinese DemiLight" charset="-122"/>
              </a:rPr>
              <a:t>销售：是指以出售、租赁或其他任何方式向第三方提供产品或服务的行为，包括为促进该行为进行的有关辅助活动，例如广告、促销、展览、服务等活动。或者说：销售是指实现企业生产成果的活动，是服务于客户的一场活动。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3751" name="文本"/>
          <p:cNvSpPr>
            <a:spLocks noGrp="1"/>
          </p:cNvSpPr>
          <p:nvPr>
            <p:ph type="ctrTitle"/>
          </p:nvPr>
        </p:nvSpPr>
        <p:spPr>
          <a:xfrm>
            <a:off x="660399" y="4030033"/>
            <a:ext cx="2895766" cy="3453665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50204"/>
              </a:lnSpc>
            </a:pPr>
            <a:r>
              <a:rPr lang="zh-CN" altLang="en-US" sz="41837" b="0" i="0" u="none" spc="0" dirty="0">
                <a:solidFill>
                  <a:srgbClr val="FFFFFF">
                    <a:alpha val="100000"/>
                  </a:srgbClr>
                </a:solidFill>
                <a:latin typeface="Trocchi" charset="-122"/>
                <a:ea typeface="Trocchi" charset="-122"/>
                <a:cs typeface="Trocchi" charset="-122"/>
              </a:rPr>
              <a:t>1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" descr="Picture"/>
          <p:cNvPicPr>
            <a:picLocks noChangeAspect="1"/>
          </p:cNvPicPr>
          <p:nvPr/>
        </p:nvPicPr>
        <p:blipFill>
          <a:blip r:embed="rId2" cstate="print">
            <a:alphaModFix/>
          </a:blip>
          <a:stretch>
            <a:fillRect/>
          </a:stretch>
        </p:blipFill>
        <p:spPr>
          <a:xfrm>
            <a:off x="0" y="0"/>
            <a:ext cx="24403444" cy="2327909"/>
          </a:xfrm>
          <a:prstGeom prst="rect">
            <a:avLst/>
          </a:prstGeom>
        </p:spPr>
      </p:pic>
      <p:sp>
        <p:nvSpPr>
          <p:cNvPr id="456" name="文本"/>
          <p:cNvSpPr>
            <a:spLocks noGrp="1"/>
          </p:cNvSpPr>
          <p:nvPr>
            <p:ph type="ctrTitle"/>
          </p:nvPr>
        </p:nvSpPr>
        <p:spPr>
          <a:xfrm>
            <a:off x="9004299" y="732060"/>
            <a:ext cx="5883758" cy="750315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6720"/>
              </a:lnSpc>
            </a:pPr>
            <a:r>
              <a:rPr lang="zh-CN" altLang="en-US" sz="5600" b="0" i="0" u="none" spc="0" dirty="0">
                <a:solidFill>
                  <a:srgbClr val="EF5250">
                    <a:alpha val="100000"/>
                  </a:srgbClr>
                </a:solidFill>
                <a:latin typeface="Noto Sans S Chinese Bold Bold" charset="-122"/>
                <a:ea typeface="Noto Sans S Chinese Bold Bold" charset="-122"/>
                <a:cs typeface="Noto Sans S Chinese Bold Bold" charset="-122"/>
              </a:rPr>
              <a:t>Q2销售概述与进度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pic>
        <p:nvPicPr>
          <p:cNvPr id="1509" name="Picture" descr="Picture"/>
          <p:cNvPicPr>
            <a:picLocks noChangeAspect="1"/>
          </p:cNvPicPr>
          <p:nvPr/>
        </p:nvPicPr>
        <p:blipFill>
          <a:blip r:embed="rId3" cstate="print">
            <a:alphaModFix/>
          </a:blip>
          <a:stretch>
            <a:fillRect/>
          </a:stretch>
        </p:blipFill>
        <p:spPr>
          <a:xfrm>
            <a:off x="18621596" y="4271395"/>
            <a:ext cx="3732237" cy="3732237"/>
          </a:xfrm>
          <a:prstGeom prst="rect">
            <a:avLst/>
          </a:prstGeom>
        </p:spPr>
      </p:pic>
      <p:pic>
        <p:nvPicPr>
          <p:cNvPr id="1978" name="Picture" descr="Picture"/>
          <p:cNvPicPr>
            <a:picLocks noChangeAspect="1"/>
          </p:cNvPicPr>
          <p:nvPr/>
        </p:nvPicPr>
        <p:blipFill>
          <a:blip r:embed="rId4" cstate="print">
            <a:alphaModFix/>
          </a:blip>
          <a:stretch>
            <a:fillRect/>
          </a:stretch>
        </p:blipFill>
        <p:spPr>
          <a:xfrm>
            <a:off x="7560642" y="4271395"/>
            <a:ext cx="3732237" cy="3732237"/>
          </a:xfrm>
          <a:prstGeom prst="rect">
            <a:avLst/>
          </a:prstGeom>
        </p:spPr>
      </p:pic>
      <p:pic>
        <p:nvPicPr>
          <p:cNvPr id="2446" name="Picture" descr="Picture"/>
          <p:cNvPicPr>
            <a:picLocks noChangeAspect="1"/>
          </p:cNvPicPr>
          <p:nvPr/>
        </p:nvPicPr>
        <p:blipFill>
          <a:blip r:embed="rId5" cstate="print">
            <a:alphaModFix/>
          </a:blip>
          <a:stretch>
            <a:fillRect/>
          </a:stretch>
        </p:blipFill>
        <p:spPr>
          <a:xfrm>
            <a:off x="13091119" y="4271395"/>
            <a:ext cx="3732237" cy="3732237"/>
          </a:xfrm>
          <a:prstGeom prst="rect">
            <a:avLst/>
          </a:prstGeom>
        </p:spPr>
      </p:pic>
      <p:pic>
        <p:nvPicPr>
          <p:cNvPr id="2915" name="Picture" descr="Picture"/>
          <p:cNvPicPr>
            <a:picLocks noChangeAspect="1"/>
          </p:cNvPicPr>
          <p:nvPr/>
        </p:nvPicPr>
        <p:blipFill>
          <a:blip r:embed="rId6" cstate="print">
            <a:alphaModFix/>
          </a:blip>
          <a:stretch>
            <a:fillRect/>
          </a:stretch>
        </p:blipFill>
        <p:spPr>
          <a:xfrm>
            <a:off x="2030165" y="4271395"/>
            <a:ext cx="3732237" cy="3732237"/>
          </a:xfrm>
          <a:prstGeom prst="rect">
            <a:avLst/>
          </a:prstGeom>
        </p:spPr>
      </p:pic>
      <p:sp>
        <p:nvSpPr>
          <p:cNvPr id="3383" name="文本"/>
          <p:cNvSpPr>
            <a:spLocks noGrp="1"/>
          </p:cNvSpPr>
          <p:nvPr>
            <p:ph type="ctrTitle"/>
          </p:nvPr>
        </p:nvSpPr>
        <p:spPr>
          <a:xfrm>
            <a:off x="3247841" y="5863880"/>
            <a:ext cx="1296885" cy="423824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4320"/>
              </a:lnSpc>
            </a:pPr>
            <a:r>
              <a:rPr lang="zh-CN" altLang="en-US" sz="3600" b="0" i="0" u="none" spc="0" dirty="0">
                <a:solidFill>
                  <a:srgbClr val="4F4F4F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客户A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4426" name="文本"/>
          <p:cNvSpPr>
            <a:spLocks noGrp="1"/>
          </p:cNvSpPr>
          <p:nvPr>
            <p:ph type="ctrTitle"/>
          </p:nvPr>
        </p:nvSpPr>
        <p:spPr>
          <a:xfrm>
            <a:off x="8778318" y="5863880"/>
            <a:ext cx="1296885" cy="423824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4320"/>
              </a:lnSpc>
            </a:pPr>
            <a:r>
              <a:rPr lang="zh-CN" altLang="en-US" sz="3600" b="0" i="0" u="none" spc="0" dirty="0">
                <a:solidFill>
                  <a:srgbClr val="4F4F4F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客户B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5469" name="文本"/>
          <p:cNvSpPr>
            <a:spLocks noGrp="1"/>
          </p:cNvSpPr>
          <p:nvPr>
            <p:ph type="ctrTitle"/>
          </p:nvPr>
        </p:nvSpPr>
        <p:spPr>
          <a:xfrm>
            <a:off x="14308795" y="5863880"/>
            <a:ext cx="1296885" cy="423824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4320"/>
              </a:lnSpc>
            </a:pPr>
            <a:r>
              <a:rPr lang="zh-CN" altLang="en-US" sz="3600" b="0" i="0" u="none" spc="0" dirty="0">
                <a:solidFill>
                  <a:srgbClr val="4F4F4F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客户C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6513" name="文本"/>
          <p:cNvSpPr>
            <a:spLocks noGrp="1"/>
          </p:cNvSpPr>
          <p:nvPr>
            <p:ph type="ctrTitle"/>
          </p:nvPr>
        </p:nvSpPr>
        <p:spPr>
          <a:xfrm>
            <a:off x="19839272" y="5863880"/>
            <a:ext cx="1296885" cy="423824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4320"/>
              </a:lnSpc>
            </a:pPr>
            <a:r>
              <a:rPr lang="zh-CN" altLang="en-US" sz="3600" b="0" i="0" u="none" spc="0" dirty="0">
                <a:solidFill>
                  <a:srgbClr val="4F4F4F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客户D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7557" name="文本"/>
          <p:cNvSpPr>
            <a:spLocks noGrp="1"/>
          </p:cNvSpPr>
          <p:nvPr>
            <p:ph type="ctrTitle"/>
          </p:nvPr>
        </p:nvSpPr>
        <p:spPr>
          <a:xfrm>
            <a:off x="2958064" y="8525237"/>
            <a:ext cx="1876440" cy="405383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5040"/>
              </a:lnSpc>
            </a:pPr>
            <a:r>
              <a:rPr lang="zh-CN" altLang="en-US" sz="4200" b="0" i="0" u="none" spc="0" dirty="0">
                <a:solidFill>
                  <a:srgbClr val="EF5250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70%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8600" name="文本"/>
          <p:cNvSpPr>
            <a:spLocks noGrp="1"/>
          </p:cNvSpPr>
          <p:nvPr>
            <p:ph type="ctrTitle"/>
          </p:nvPr>
        </p:nvSpPr>
        <p:spPr>
          <a:xfrm>
            <a:off x="8488541" y="8525237"/>
            <a:ext cx="1876440" cy="405383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5040"/>
              </a:lnSpc>
            </a:pPr>
            <a:r>
              <a:rPr lang="zh-CN" altLang="en-US" sz="4200" b="0" i="0" u="none" spc="0" dirty="0">
                <a:solidFill>
                  <a:srgbClr val="EF5250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65%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9643" name="文本"/>
          <p:cNvSpPr>
            <a:spLocks noGrp="1"/>
          </p:cNvSpPr>
          <p:nvPr>
            <p:ph type="ctrTitle"/>
          </p:nvPr>
        </p:nvSpPr>
        <p:spPr>
          <a:xfrm>
            <a:off x="14019017" y="8525237"/>
            <a:ext cx="1876440" cy="405383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5040"/>
              </a:lnSpc>
            </a:pPr>
            <a:r>
              <a:rPr lang="zh-CN" altLang="en-US" sz="4200" b="0" i="0" u="none" spc="0" dirty="0">
                <a:solidFill>
                  <a:srgbClr val="EF5250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80%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10687" name="文本"/>
          <p:cNvSpPr>
            <a:spLocks noGrp="1"/>
          </p:cNvSpPr>
          <p:nvPr>
            <p:ph type="ctrTitle"/>
          </p:nvPr>
        </p:nvSpPr>
        <p:spPr>
          <a:xfrm>
            <a:off x="19549494" y="8525237"/>
            <a:ext cx="1876440" cy="405383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5040"/>
              </a:lnSpc>
            </a:pPr>
            <a:r>
              <a:rPr lang="zh-CN" altLang="en-US" sz="4200" b="0" i="0" u="none" spc="0" dirty="0">
                <a:solidFill>
                  <a:srgbClr val="EF5250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75%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11732" name="文本"/>
          <p:cNvSpPr>
            <a:spLocks noGrp="1"/>
          </p:cNvSpPr>
          <p:nvPr>
            <p:ph type="ctrTitle"/>
          </p:nvPr>
        </p:nvSpPr>
        <p:spPr>
          <a:xfrm>
            <a:off x="1600567" y="9831614"/>
            <a:ext cx="4591433" cy="1571749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4900"/>
              </a:lnSpc>
            </a:pPr>
            <a:r>
              <a:rPr lang="zh-CN" altLang="en-US" sz="2800" b="0" i="0" u="none" spc="0" dirty="0">
                <a:solidFill>
                  <a:srgbClr val="4F4F4F">
                    <a:alpha val="100000"/>
                  </a:srgbClr>
                </a:solidFill>
                <a:latin typeface="Noto Sans S Chinese DemiLight" charset="-122"/>
                <a:ea typeface="Noto Sans S Chinese DemiLight" charset="-122"/>
                <a:cs typeface="Noto Sans S Chinese DemiLight" charset="-122"/>
              </a:rPr>
              <a:t>销售是指以出售、</a:t>
            </a:r>
            <a:r>
              <a:rPr lang="zh-CN" altLang="en-US" sz="2799" b="0" i="0" u="none" spc="0" dirty="0">
                <a:solidFill>
                  <a:srgbClr val="4F4F4F">
                    <a:alpha val="100000"/>
                  </a:srgbClr>
                </a:solidFill>
                <a:latin typeface="Noto Sans S Chinese DemiLight" charset="-122"/>
                <a:ea typeface="Noto Sans S Chinese DemiLight" charset="-122"/>
                <a:cs typeface="Noto Sans S Chinese DemiLight" charset="-122"/>
              </a:rPr>
              <a:t>租</a:t>
            </a:r>
            <a:endParaRPr kumimoji="1" lang="zh-CN" altLang="en-US" sz="2000" dirty="0">
              <a:solidFill>
                <a:srgbClr val="000000"/>
              </a:solidFill>
            </a:endParaRPr>
          </a:p>
          <a:p>
            <a:pPr algn="ctr">
              <a:lnSpc>
                <a:spcPts val="4899"/>
              </a:lnSpc>
            </a:pPr>
            <a:r>
              <a:rPr lang="zh-CN" altLang="en-US" sz="2799" b="0" i="0" u="none" spc="0" dirty="0">
                <a:solidFill>
                  <a:srgbClr val="4F4F4F">
                    <a:alpha val="100000"/>
                  </a:srgbClr>
                </a:solidFill>
                <a:latin typeface="Noto Sans S Chinese DemiLight" charset="-122"/>
                <a:ea typeface="Noto Sans S Chinese DemiLight" charset="-122"/>
                <a:cs typeface="Noto Sans S Chinese DemiLight" charset="-122"/>
              </a:rPr>
              <a:t>赁或其他任何方式向第三方提供产品或服务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13817" name="文本"/>
          <p:cNvSpPr>
            <a:spLocks noGrp="1"/>
          </p:cNvSpPr>
          <p:nvPr>
            <p:ph type="ctrTitle"/>
          </p:nvPr>
        </p:nvSpPr>
        <p:spPr>
          <a:xfrm>
            <a:off x="7131044" y="9831614"/>
            <a:ext cx="4591433" cy="1571749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4900"/>
              </a:lnSpc>
            </a:pPr>
            <a:r>
              <a:rPr lang="zh-CN" altLang="en-US" sz="2800" b="0" i="0" u="none" spc="0" dirty="0">
                <a:solidFill>
                  <a:srgbClr val="4F4F4F">
                    <a:alpha val="100000"/>
                  </a:srgbClr>
                </a:solidFill>
                <a:latin typeface="Noto Sans S Chinese DemiLight" charset="-122"/>
                <a:ea typeface="Noto Sans S Chinese DemiLight" charset="-122"/>
                <a:cs typeface="Noto Sans S Chinese DemiLight" charset="-122"/>
              </a:rPr>
              <a:t>销售是指以出售、</a:t>
            </a:r>
            <a:r>
              <a:rPr lang="zh-CN" altLang="en-US" sz="2799" b="0" i="0" u="none" spc="0" dirty="0">
                <a:solidFill>
                  <a:srgbClr val="4F4F4F">
                    <a:alpha val="100000"/>
                  </a:srgbClr>
                </a:solidFill>
                <a:latin typeface="Noto Sans S Chinese DemiLight" charset="-122"/>
                <a:ea typeface="Noto Sans S Chinese DemiLight" charset="-122"/>
                <a:cs typeface="Noto Sans S Chinese DemiLight" charset="-122"/>
              </a:rPr>
              <a:t>租</a:t>
            </a:r>
            <a:endParaRPr kumimoji="1" lang="zh-CN" altLang="en-US" sz="2000" dirty="0">
              <a:solidFill>
                <a:srgbClr val="000000"/>
              </a:solidFill>
            </a:endParaRPr>
          </a:p>
          <a:p>
            <a:pPr algn="ctr">
              <a:lnSpc>
                <a:spcPts val="4899"/>
              </a:lnSpc>
            </a:pPr>
            <a:r>
              <a:rPr lang="zh-CN" altLang="en-US" sz="2799" b="0" i="0" u="none" spc="0" dirty="0">
                <a:solidFill>
                  <a:srgbClr val="4F4F4F">
                    <a:alpha val="100000"/>
                  </a:srgbClr>
                </a:solidFill>
                <a:latin typeface="Noto Sans S Chinese DemiLight" charset="-122"/>
                <a:ea typeface="Noto Sans S Chinese DemiLight" charset="-122"/>
                <a:cs typeface="Noto Sans S Chinese DemiLight" charset="-122"/>
              </a:rPr>
              <a:t>赁或其他任何方式向第三方提供产品或服务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15902" name="文本"/>
          <p:cNvSpPr>
            <a:spLocks noGrp="1"/>
          </p:cNvSpPr>
          <p:nvPr>
            <p:ph type="ctrTitle"/>
          </p:nvPr>
        </p:nvSpPr>
        <p:spPr>
          <a:xfrm>
            <a:off x="12661521" y="9831614"/>
            <a:ext cx="4591433" cy="1571749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4900"/>
              </a:lnSpc>
            </a:pPr>
            <a:r>
              <a:rPr lang="zh-CN" altLang="en-US" sz="2800" b="0" i="0" u="none" spc="0" dirty="0">
                <a:solidFill>
                  <a:srgbClr val="4F4F4F">
                    <a:alpha val="100000"/>
                  </a:srgbClr>
                </a:solidFill>
                <a:latin typeface="Noto Sans S Chinese DemiLight" charset="-122"/>
                <a:ea typeface="Noto Sans S Chinese DemiLight" charset="-122"/>
                <a:cs typeface="Noto Sans S Chinese DemiLight" charset="-122"/>
              </a:rPr>
              <a:t>销售是指以出售、</a:t>
            </a:r>
            <a:r>
              <a:rPr lang="zh-CN" altLang="en-US" sz="2799" b="0" i="0" u="none" spc="0" dirty="0">
                <a:solidFill>
                  <a:srgbClr val="4F4F4F">
                    <a:alpha val="100000"/>
                  </a:srgbClr>
                </a:solidFill>
                <a:latin typeface="Noto Sans S Chinese DemiLight" charset="-122"/>
                <a:ea typeface="Noto Sans S Chinese DemiLight" charset="-122"/>
                <a:cs typeface="Noto Sans S Chinese DemiLight" charset="-122"/>
              </a:rPr>
              <a:t>租</a:t>
            </a:r>
            <a:endParaRPr kumimoji="1" lang="zh-CN" altLang="en-US" sz="2000" dirty="0">
              <a:solidFill>
                <a:srgbClr val="000000"/>
              </a:solidFill>
            </a:endParaRPr>
          </a:p>
          <a:p>
            <a:pPr algn="ctr">
              <a:lnSpc>
                <a:spcPts val="4899"/>
              </a:lnSpc>
            </a:pPr>
            <a:r>
              <a:rPr lang="zh-CN" altLang="en-US" sz="2799" b="0" i="0" u="none" spc="0" dirty="0">
                <a:solidFill>
                  <a:srgbClr val="4F4F4F">
                    <a:alpha val="100000"/>
                  </a:srgbClr>
                </a:solidFill>
                <a:latin typeface="Noto Sans S Chinese DemiLight" charset="-122"/>
                <a:ea typeface="Noto Sans S Chinese DemiLight" charset="-122"/>
                <a:cs typeface="Noto Sans S Chinese DemiLight" charset="-122"/>
              </a:rPr>
              <a:t>赁或其他任何方式向第三方提供产品或服务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17988" name="文本"/>
          <p:cNvSpPr>
            <a:spLocks noGrp="1"/>
          </p:cNvSpPr>
          <p:nvPr>
            <p:ph type="ctrTitle"/>
          </p:nvPr>
        </p:nvSpPr>
        <p:spPr>
          <a:xfrm>
            <a:off x="18191997" y="9831614"/>
            <a:ext cx="4591433" cy="1571749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4900"/>
              </a:lnSpc>
            </a:pPr>
            <a:r>
              <a:rPr lang="zh-CN" altLang="en-US" sz="2800" b="0" i="0" u="none" spc="0" dirty="0">
                <a:solidFill>
                  <a:srgbClr val="4F4F4F">
                    <a:alpha val="100000"/>
                  </a:srgbClr>
                </a:solidFill>
                <a:latin typeface="Noto Sans S Chinese DemiLight" charset="-122"/>
                <a:ea typeface="Noto Sans S Chinese DemiLight" charset="-122"/>
                <a:cs typeface="Noto Sans S Chinese DemiLight" charset="-122"/>
              </a:rPr>
              <a:t>销售是指以出售、</a:t>
            </a:r>
            <a:r>
              <a:rPr lang="zh-CN" altLang="en-US" sz="2799" b="0" i="0" u="none" spc="0" dirty="0">
                <a:solidFill>
                  <a:srgbClr val="4F4F4F">
                    <a:alpha val="100000"/>
                  </a:srgbClr>
                </a:solidFill>
                <a:latin typeface="Noto Sans S Chinese DemiLight" charset="-122"/>
                <a:ea typeface="Noto Sans S Chinese DemiLight" charset="-122"/>
                <a:cs typeface="Noto Sans S Chinese DemiLight" charset="-122"/>
              </a:rPr>
              <a:t>租</a:t>
            </a:r>
            <a:endParaRPr kumimoji="1" lang="zh-CN" altLang="en-US" sz="2000" dirty="0">
              <a:solidFill>
                <a:srgbClr val="000000"/>
              </a:solidFill>
            </a:endParaRPr>
          </a:p>
          <a:p>
            <a:pPr algn="ctr">
              <a:lnSpc>
                <a:spcPts val="4899"/>
              </a:lnSpc>
            </a:pPr>
            <a:r>
              <a:rPr lang="zh-CN" altLang="en-US" sz="2799" b="0" i="0" u="none" spc="0" dirty="0">
                <a:solidFill>
                  <a:srgbClr val="4F4F4F">
                    <a:alpha val="100000"/>
                  </a:srgbClr>
                </a:solidFill>
                <a:latin typeface="Noto Sans S Chinese DemiLight" charset="-122"/>
                <a:ea typeface="Noto Sans S Chinese DemiLight" charset="-122"/>
                <a:cs typeface="Noto Sans S Chinese DemiLight" charset="-122"/>
              </a:rPr>
              <a:t>赁或其他任何方式向第三方提供产品或服务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" descr="Picture"/>
          <p:cNvPicPr>
            <a:picLocks noChangeAspect="1"/>
          </p:cNvPicPr>
          <p:nvPr/>
        </p:nvPicPr>
        <p:blipFill>
          <a:blip r:embed="rId2" cstate="print">
            <a:alphaModFix/>
          </a:blip>
          <a:stretch>
            <a:fillRect/>
          </a:stretch>
        </p:blipFill>
        <p:spPr>
          <a:xfrm>
            <a:off x="0" y="0"/>
            <a:ext cx="24383999" cy="13715999"/>
          </a:xfrm>
          <a:prstGeom prst="rect">
            <a:avLst/>
          </a:prstGeom>
        </p:spPr>
      </p:pic>
      <p:pic>
        <p:nvPicPr>
          <p:cNvPr id="457" name="Picture" descr="Picture"/>
          <p:cNvPicPr>
            <a:picLocks noChangeAspect="1"/>
          </p:cNvPicPr>
          <p:nvPr/>
        </p:nvPicPr>
        <p:blipFill>
          <a:blip r:embed="rId3" cstate="print">
            <a:alphaModFix/>
          </a:blip>
          <a:stretch>
            <a:fillRect/>
          </a:stretch>
        </p:blipFill>
        <p:spPr>
          <a:xfrm>
            <a:off x="0" y="0"/>
            <a:ext cx="24403444" cy="2327909"/>
          </a:xfrm>
          <a:prstGeom prst="rect">
            <a:avLst/>
          </a:prstGeom>
        </p:spPr>
      </p:pic>
      <p:sp>
        <p:nvSpPr>
          <p:cNvPr id="913" name="文本"/>
          <p:cNvSpPr>
            <a:spLocks noGrp="1"/>
          </p:cNvSpPr>
          <p:nvPr>
            <p:ph type="ctrTitle"/>
          </p:nvPr>
        </p:nvSpPr>
        <p:spPr>
          <a:xfrm>
            <a:off x="9004299" y="723188"/>
            <a:ext cx="5883758" cy="750315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6720"/>
              </a:lnSpc>
            </a:pPr>
            <a:r>
              <a:rPr lang="zh-CN" altLang="en-US" sz="5600" b="0" i="0" u="none" spc="0" dirty="0">
                <a:solidFill>
                  <a:srgbClr val="EF5250">
                    <a:alpha val="100000"/>
                  </a:srgbClr>
                </a:solidFill>
                <a:latin typeface="Noto Sans S Chinese Bold Bold" charset="-122"/>
                <a:ea typeface="Noto Sans S Chinese Bold Bold" charset="-122"/>
                <a:cs typeface="Noto Sans S Chinese Bold Bold" charset="-122"/>
              </a:rPr>
              <a:t>Q2销售概述与进度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pic>
        <p:nvPicPr>
          <p:cNvPr id="1966" name="Picture" descr="Picture"/>
          <p:cNvPicPr>
            <a:picLocks noChangeAspect="1"/>
          </p:cNvPicPr>
          <p:nvPr/>
        </p:nvPicPr>
        <p:blipFill>
          <a:blip r:embed="rId4" cstate="print">
            <a:alphaModFix/>
          </a:blip>
          <a:stretch>
            <a:fillRect/>
          </a:stretch>
        </p:blipFill>
        <p:spPr>
          <a:xfrm>
            <a:off x="1343888" y="3472032"/>
            <a:ext cx="7017033" cy="4330152"/>
          </a:xfrm>
          <a:prstGeom prst="rect">
            <a:avLst/>
          </a:prstGeom>
          <a:effectLst>
            <a:outerShdw blurRad="152400" dist="129904" dir="2700000" algn="ctr">
              <a:srgbClr val="000000">
                <a:alpha val="15000"/>
              </a:srgbClr>
            </a:outerShdw>
          </a:effectLst>
        </p:spPr>
      </p:pic>
      <p:pic>
        <p:nvPicPr>
          <p:cNvPr id="2599" name="Picture" descr="Picture"/>
          <p:cNvPicPr>
            <a:picLocks noChangeAspect="1"/>
          </p:cNvPicPr>
          <p:nvPr/>
        </p:nvPicPr>
        <p:blipFill>
          <a:blip r:embed="rId5" cstate="print">
            <a:alphaModFix/>
          </a:blip>
          <a:stretch>
            <a:fillRect/>
          </a:stretch>
        </p:blipFill>
        <p:spPr>
          <a:xfrm>
            <a:off x="1343888" y="8121864"/>
            <a:ext cx="7012048" cy="4337023"/>
          </a:xfrm>
          <a:prstGeom prst="rect">
            <a:avLst/>
          </a:prstGeom>
        </p:spPr>
      </p:pic>
      <p:pic>
        <p:nvPicPr>
          <p:cNvPr id="3067" name="Picture" descr="Picture"/>
          <p:cNvPicPr>
            <a:picLocks noChangeAspect="1"/>
          </p:cNvPicPr>
          <p:nvPr/>
        </p:nvPicPr>
        <p:blipFill>
          <a:blip r:embed="rId4" cstate="print">
            <a:alphaModFix/>
          </a:blip>
          <a:stretch>
            <a:fillRect/>
          </a:stretch>
        </p:blipFill>
        <p:spPr>
          <a:xfrm>
            <a:off x="8683482" y="8121923"/>
            <a:ext cx="7017033" cy="4330152"/>
          </a:xfrm>
          <a:prstGeom prst="rect">
            <a:avLst/>
          </a:prstGeom>
          <a:effectLst>
            <a:outerShdw blurRad="152400" dist="129904" dir="2700000" algn="ctr">
              <a:srgbClr val="000000">
                <a:alpha val="15000"/>
              </a:srgbClr>
            </a:outerShdw>
          </a:effectLst>
        </p:spPr>
      </p:pic>
      <p:pic>
        <p:nvPicPr>
          <p:cNvPr id="3700" name="Picture" descr="Picture"/>
          <p:cNvPicPr>
            <a:picLocks noChangeAspect="1"/>
          </p:cNvPicPr>
          <p:nvPr/>
        </p:nvPicPr>
        <p:blipFill>
          <a:blip r:embed="rId6" cstate="print">
            <a:alphaModFix/>
          </a:blip>
          <a:stretch>
            <a:fillRect/>
          </a:stretch>
        </p:blipFill>
        <p:spPr>
          <a:xfrm>
            <a:off x="8685975" y="3468596"/>
            <a:ext cx="7012048" cy="4337023"/>
          </a:xfrm>
          <a:prstGeom prst="rect">
            <a:avLst/>
          </a:prstGeom>
        </p:spPr>
      </p:pic>
      <p:pic>
        <p:nvPicPr>
          <p:cNvPr id="4168" name="Picture" descr="Picture"/>
          <p:cNvPicPr>
            <a:picLocks noChangeAspect="1"/>
          </p:cNvPicPr>
          <p:nvPr/>
        </p:nvPicPr>
        <p:blipFill>
          <a:blip r:embed="rId4" cstate="print">
            <a:alphaModFix/>
          </a:blip>
          <a:stretch>
            <a:fillRect/>
          </a:stretch>
        </p:blipFill>
        <p:spPr>
          <a:xfrm>
            <a:off x="16023077" y="3472032"/>
            <a:ext cx="7017033" cy="4330152"/>
          </a:xfrm>
          <a:prstGeom prst="rect">
            <a:avLst/>
          </a:prstGeom>
          <a:effectLst>
            <a:outerShdw blurRad="152400" dist="129904" dir="2700000" algn="ctr">
              <a:srgbClr val="000000">
                <a:alpha val="15000"/>
              </a:srgbClr>
            </a:outerShdw>
          </a:effectLst>
        </p:spPr>
      </p:pic>
      <p:pic>
        <p:nvPicPr>
          <p:cNvPr id="4802" name="Picture" descr="Picture"/>
          <p:cNvPicPr>
            <a:picLocks noChangeAspect="1"/>
          </p:cNvPicPr>
          <p:nvPr/>
        </p:nvPicPr>
        <p:blipFill>
          <a:blip r:embed="rId7" cstate="print">
            <a:alphaModFix/>
          </a:blip>
          <a:stretch>
            <a:fillRect/>
          </a:stretch>
        </p:blipFill>
        <p:spPr>
          <a:xfrm>
            <a:off x="16023077" y="8121864"/>
            <a:ext cx="7012048" cy="4337023"/>
          </a:xfrm>
          <a:prstGeom prst="rect">
            <a:avLst/>
          </a:prstGeom>
        </p:spPr>
      </p:pic>
      <p:pic>
        <p:nvPicPr>
          <p:cNvPr id="5271" name="Picture" descr="Picture"/>
          <p:cNvPicPr>
            <a:picLocks noChangeAspect="1"/>
          </p:cNvPicPr>
          <p:nvPr/>
        </p:nvPicPr>
        <p:blipFill>
          <a:blip r:embed="rId8" cstate="print">
            <a:alphaModFix/>
          </a:blip>
          <a:stretch>
            <a:fillRect/>
          </a:stretch>
        </p:blipFill>
        <p:spPr>
          <a:xfrm>
            <a:off x="11449820" y="8430066"/>
            <a:ext cx="1484358" cy="1484358"/>
          </a:xfrm>
          <a:prstGeom prst="rect">
            <a:avLst/>
          </a:prstGeom>
        </p:spPr>
      </p:pic>
      <p:pic>
        <p:nvPicPr>
          <p:cNvPr id="5741" name="Picture" descr="Picture"/>
          <p:cNvPicPr>
            <a:picLocks noChangeAspect="1"/>
          </p:cNvPicPr>
          <p:nvPr/>
        </p:nvPicPr>
        <p:blipFill>
          <a:blip r:embed="rId9" cstate="print">
            <a:alphaModFix/>
          </a:blip>
          <a:stretch>
            <a:fillRect/>
          </a:stretch>
        </p:blipFill>
        <p:spPr>
          <a:xfrm>
            <a:off x="18789414" y="3759058"/>
            <a:ext cx="1484358" cy="1484358"/>
          </a:xfrm>
          <a:prstGeom prst="rect">
            <a:avLst/>
          </a:prstGeom>
        </p:spPr>
      </p:pic>
      <p:pic>
        <p:nvPicPr>
          <p:cNvPr id="6211" name="Picture" descr="Picture"/>
          <p:cNvPicPr>
            <a:picLocks noChangeAspect="1"/>
          </p:cNvPicPr>
          <p:nvPr/>
        </p:nvPicPr>
        <p:blipFill>
          <a:blip r:embed="rId10" cstate="print">
            <a:alphaModFix/>
          </a:blip>
          <a:stretch>
            <a:fillRect/>
          </a:stretch>
        </p:blipFill>
        <p:spPr>
          <a:xfrm>
            <a:off x="4110226" y="3759058"/>
            <a:ext cx="1484358" cy="1484358"/>
          </a:xfrm>
          <a:prstGeom prst="rect">
            <a:avLst/>
          </a:prstGeom>
        </p:spPr>
      </p:pic>
      <p:sp>
        <p:nvSpPr>
          <p:cNvPr id="6680" name="文本"/>
          <p:cNvSpPr>
            <a:spLocks noGrp="1"/>
          </p:cNvSpPr>
          <p:nvPr>
            <p:ph type="ctrTitle"/>
          </p:nvPr>
        </p:nvSpPr>
        <p:spPr>
          <a:xfrm>
            <a:off x="1777999" y="6323075"/>
            <a:ext cx="6133501" cy="861618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4200"/>
              </a:lnSpc>
            </a:pPr>
            <a:r>
              <a:rPr lang="zh-CN" altLang="en-US" sz="2800" b="0" i="0" u="none" spc="0" dirty="0">
                <a:solidFill>
                  <a:srgbClr val="666666">
                    <a:alpha val="100000"/>
                  </a:srgbClr>
                </a:solidFill>
                <a:latin typeface="Noto Sans S Chinese DemiLight" charset="-122"/>
                <a:ea typeface="Noto Sans S Chinese DemiLight" charset="-122"/>
                <a:cs typeface="Noto Sans S Chinese DemiLight" charset="-122"/>
              </a:rPr>
              <a:t>销售：是指以出售、租赁或其他任何方式向第三方提供产品或服务的行为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7758" name="文本"/>
          <p:cNvSpPr>
            <a:spLocks noGrp="1"/>
          </p:cNvSpPr>
          <p:nvPr>
            <p:ph type="ctrTitle"/>
          </p:nvPr>
        </p:nvSpPr>
        <p:spPr>
          <a:xfrm>
            <a:off x="3950121" y="5553876"/>
            <a:ext cx="1804568" cy="430225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4320"/>
              </a:lnSpc>
            </a:pPr>
            <a:r>
              <a:rPr lang="zh-CN" altLang="en-US" sz="3600" b="0" i="0" u="none" spc="0" dirty="0">
                <a:solidFill>
                  <a:srgbClr val="EF5250">
                    <a:alpha val="100000"/>
                  </a:srgbClr>
                </a:solidFill>
                <a:latin typeface="Noto Sans S Chinese Bold Bold" charset="-122"/>
                <a:ea typeface="Noto Sans S Chinese Bold Bold" charset="-122"/>
                <a:cs typeface="Noto Sans S Chinese Bold Bold" charset="-122"/>
              </a:rPr>
              <a:t>销售概述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8808" name="文本"/>
          <p:cNvSpPr>
            <a:spLocks noGrp="1"/>
          </p:cNvSpPr>
          <p:nvPr>
            <p:ph type="ctrTitle"/>
          </p:nvPr>
        </p:nvSpPr>
        <p:spPr>
          <a:xfrm>
            <a:off x="2247899" y="6792975"/>
            <a:ext cx="6133501" cy="861618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4200"/>
              </a:lnSpc>
            </a:pPr>
            <a:r>
              <a:rPr lang="zh-CN" altLang="en-US" sz="2800" b="0" i="0" u="none" spc="0" dirty="0">
                <a:solidFill>
                  <a:srgbClr val="666666">
                    <a:alpha val="100000"/>
                  </a:srgbClr>
                </a:solidFill>
                <a:latin typeface="Noto Sans S Chinese DemiLight" charset="-122"/>
                <a:ea typeface="Noto Sans S Chinese DemiLight" charset="-122"/>
                <a:cs typeface="Noto Sans S Chinese DemiLight" charset="-122"/>
              </a:rPr>
              <a:t>销售：是指以出售、租赁或其他任何方式向第三方提供产品或服务的行为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9886" name="文本"/>
          <p:cNvSpPr>
            <a:spLocks noGrp="1"/>
          </p:cNvSpPr>
          <p:nvPr>
            <p:ph type="ctrTitle"/>
          </p:nvPr>
        </p:nvSpPr>
        <p:spPr>
          <a:xfrm>
            <a:off x="11289715" y="10231396"/>
            <a:ext cx="1804568" cy="430225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4320"/>
              </a:lnSpc>
            </a:pPr>
            <a:r>
              <a:rPr lang="zh-CN" altLang="en-US" sz="3600" b="0" i="0" u="none" spc="0" dirty="0">
                <a:solidFill>
                  <a:srgbClr val="EF5250">
                    <a:alpha val="100000"/>
                  </a:srgbClr>
                </a:solidFill>
                <a:latin typeface="Noto Sans S Chinese Bold Bold" charset="-122"/>
                <a:ea typeface="Noto Sans S Chinese Bold Bold" charset="-122"/>
                <a:cs typeface="Noto Sans S Chinese Bold Bold" charset="-122"/>
              </a:rPr>
              <a:t>销售概述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10938" name="文本"/>
          <p:cNvSpPr>
            <a:spLocks noGrp="1"/>
          </p:cNvSpPr>
          <p:nvPr>
            <p:ph type="ctrTitle"/>
          </p:nvPr>
        </p:nvSpPr>
        <p:spPr>
          <a:xfrm>
            <a:off x="9588499" y="11479275"/>
            <a:ext cx="6133501" cy="861618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4200"/>
              </a:lnSpc>
            </a:pPr>
            <a:r>
              <a:rPr lang="zh-CN" altLang="en-US" sz="2800" b="0" i="0" u="none" spc="0" dirty="0">
                <a:solidFill>
                  <a:srgbClr val="666666">
                    <a:alpha val="100000"/>
                  </a:srgbClr>
                </a:solidFill>
                <a:latin typeface="Noto Sans S Chinese DemiLight" charset="-122"/>
                <a:ea typeface="Noto Sans S Chinese DemiLight" charset="-122"/>
                <a:cs typeface="Noto Sans S Chinese DemiLight" charset="-122"/>
              </a:rPr>
              <a:t>销售：是指以出售、租赁或其他任何方式向第三方提供产品或服务的行为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12018" name="文本"/>
          <p:cNvSpPr>
            <a:spLocks noGrp="1"/>
          </p:cNvSpPr>
          <p:nvPr>
            <p:ph type="ctrTitle"/>
          </p:nvPr>
        </p:nvSpPr>
        <p:spPr>
          <a:xfrm>
            <a:off x="18629309" y="5553876"/>
            <a:ext cx="1804568" cy="430225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4320"/>
              </a:lnSpc>
            </a:pPr>
            <a:r>
              <a:rPr lang="zh-CN" altLang="en-US" sz="3600" b="0" i="0" u="none" spc="0" dirty="0">
                <a:solidFill>
                  <a:srgbClr val="EF5250">
                    <a:alpha val="100000"/>
                  </a:srgbClr>
                </a:solidFill>
                <a:latin typeface="Noto Sans S Chinese Bold Bold" charset="-122"/>
                <a:ea typeface="Noto Sans S Chinese Bold Bold" charset="-122"/>
                <a:cs typeface="Noto Sans S Chinese Bold Bold" charset="-122"/>
              </a:rPr>
              <a:t>销售概述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" descr="Picture"/>
          <p:cNvPicPr>
            <a:picLocks noChangeAspect="1"/>
          </p:cNvPicPr>
          <p:nvPr/>
        </p:nvPicPr>
        <p:blipFill>
          <a:blip r:embed="rId2" cstate="print">
            <a:alphaModFix/>
          </a:blip>
          <a:stretch>
            <a:fillRect/>
          </a:stretch>
        </p:blipFill>
        <p:spPr>
          <a:xfrm>
            <a:off x="2044392" y="9534759"/>
            <a:ext cx="20916398" cy="40611"/>
          </a:xfrm>
          <a:prstGeom prst="rect">
            <a:avLst/>
          </a:prstGeom>
        </p:spPr>
      </p:pic>
      <p:pic>
        <p:nvPicPr>
          <p:cNvPr id="466" name="Picture" descr="Picture"/>
          <p:cNvPicPr>
            <a:picLocks noChangeAspect="1"/>
          </p:cNvPicPr>
          <p:nvPr/>
        </p:nvPicPr>
        <p:blipFill>
          <a:blip r:embed="rId3" cstate="print">
            <a:alphaModFix/>
          </a:blip>
          <a:stretch>
            <a:fillRect/>
          </a:stretch>
        </p:blipFill>
        <p:spPr>
          <a:xfrm>
            <a:off x="2005518" y="8585537"/>
            <a:ext cx="20994145" cy="33738"/>
          </a:xfrm>
          <a:prstGeom prst="rect">
            <a:avLst/>
          </a:prstGeom>
        </p:spPr>
      </p:pic>
      <p:pic>
        <p:nvPicPr>
          <p:cNvPr id="932" name="Picture" descr="Picture"/>
          <p:cNvPicPr>
            <a:picLocks noChangeAspect="1"/>
          </p:cNvPicPr>
          <p:nvPr/>
        </p:nvPicPr>
        <p:blipFill>
          <a:blip r:embed="rId3" cstate="print">
            <a:alphaModFix/>
          </a:blip>
          <a:stretch>
            <a:fillRect/>
          </a:stretch>
        </p:blipFill>
        <p:spPr>
          <a:xfrm>
            <a:off x="2005518" y="7632878"/>
            <a:ext cx="20994145" cy="33738"/>
          </a:xfrm>
          <a:prstGeom prst="rect">
            <a:avLst/>
          </a:prstGeom>
        </p:spPr>
      </p:pic>
      <p:pic>
        <p:nvPicPr>
          <p:cNvPr id="1398" name="Picture" descr="Picture"/>
          <p:cNvPicPr>
            <a:picLocks noChangeAspect="1"/>
          </p:cNvPicPr>
          <p:nvPr/>
        </p:nvPicPr>
        <p:blipFill>
          <a:blip r:embed="rId3" cstate="print">
            <a:alphaModFix/>
          </a:blip>
          <a:stretch>
            <a:fillRect/>
          </a:stretch>
        </p:blipFill>
        <p:spPr>
          <a:xfrm>
            <a:off x="2005518" y="6680219"/>
            <a:ext cx="20994145" cy="33738"/>
          </a:xfrm>
          <a:prstGeom prst="rect">
            <a:avLst/>
          </a:prstGeom>
        </p:spPr>
      </p:pic>
      <p:pic>
        <p:nvPicPr>
          <p:cNvPr id="1865" name="Picture" descr="Picture"/>
          <p:cNvPicPr>
            <a:picLocks noChangeAspect="1"/>
          </p:cNvPicPr>
          <p:nvPr/>
        </p:nvPicPr>
        <p:blipFill>
          <a:blip r:embed="rId3" cstate="print">
            <a:alphaModFix/>
          </a:blip>
          <a:stretch>
            <a:fillRect/>
          </a:stretch>
        </p:blipFill>
        <p:spPr>
          <a:xfrm>
            <a:off x="2005518" y="5727560"/>
            <a:ext cx="20994145" cy="33738"/>
          </a:xfrm>
          <a:prstGeom prst="rect">
            <a:avLst/>
          </a:prstGeom>
        </p:spPr>
      </p:pic>
      <p:pic>
        <p:nvPicPr>
          <p:cNvPr id="2332" name="Picture" descr="Picture"/>
          <p:cNvPicPr>
            <a:picLocks noChangeAspect="1"/>
          </p:cNvPicPr>
          <p:nvPr/>
        </p:nvPicPr>
        <p:blipFill>
          <a:blip r:embed="rId3" cstate="print">
            <a:alphaModFix/>
          </a:blip>
          <a:stretch>
            <a:fillRect/>
          </a:stretch>
        </p:blipFill>
        <p:spPr>
          <a:xfrm>
            <a:off x="2005518" y="4774902"/>
            <a:ext cx="20994145" cy="33738"/>
          </a:xfrm>
          <a:prstGeom prst="rect">
            <a:avLst/>
          </a:prstGeom>
        </p:spPr>
      </p:pic>
      <p:sp>
        <p:nvSpPr>
          <p:cNvPr id="2799" name="文本"/>
          <p:cNvSpPr>
            <a:spLocks noGrp="1"/>
          </p:cNvSpPr>
          <p:nvPr>
            <p:ph type="ctrTitle"/>
          </p:nvPr>
        </p:nvSpPr>
        <p:spPr>
          <a:xfrm>
            <a:off x="774699" y="4226638"/>
            <a:ext cx="996160" cy="5043658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r">
              <a:lnSpc>
                <a:spcPts val="7504"/>
              </a:lnSpc>
            </a:pPr>
            <a:r>
              <a:rPr lang="zh-CN" altLang="en-US" sz="2886" b="0" i="0" u="none" spc="0" dirty="0">
                <a:solidFill>
                  <a:srgbClr val="666666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100</a:t>
            </a:r>
            <a:endParaRPr kumimoji="1" lang="zh-CN" altLang="en-US" sz="2000" dirty="0">
              <a:solidFill>
                <a:srgbClr val="000000"/>
              </a:solidFill>
            </a:endParaRPr>
          </a:p>
          <a:p>
            <a:pPr algn="r">
              <a:lnSpc>
                <a:spcPts val="7504"/>
              </a:lnSpc>
            </a:pPr>
            <a:r>
              <a:rPr lang="zh-CN" altLang="en-US" sz="2886" b="0" i="0" u="none" spc="0" dirty="0">
                <a:solidFill>
                  <a:srgbClr val="666666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80</a:t>
            </a:r>
            <a:endParaRPr kumimoji="1" lang="zh-CN" altLang="en-US" sz="2000" dirty="0">
              <a:solidFill>
                <a:srgbClr val="000000"/>
              </a:solidFill>
            </a:endParaRPr>
          </a:p>
          <a:p>
            <a:pPr algn="r">
              <a:lnSpc>
                <a:spcPts val="7504"/>
              </a:lnSpc>
            </a:pPr>
            <a:r>
              <a:rPr lang="zh-CN" altLang="en-US" sz="2886" b="0" i="0" u="none" spc="0" dirty="0">
                <a:solidFill>
                  <a:srgbClr val="666666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60</a:t>
            </a:r>
            <a:endParaRPr kumimoji="1" lang="zh-CN" altLang="en-US" sz="2000" dirty="0">
              <a:solidFill>
                <a:srgbClr val="000000"/>
              </a:solidFill>
            </a:endParaRPr>
          </a:p>
          <a:p>
            <a:pPr algn="r">
              <a:lnSpc>
                <a:spcPts val="7504"/>
              </a:lnSpc>
            </a:pPr>
            <a:r>
              <a:rPr lang="zh-CN" altLang="en-US" sz="2886" b="0" i="0" u="none" spc="0" dirty="0">
                <a:solidFill>
                  <a:srgbClr val="666666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40</a:t>
            </a:r>
            <a:endParaRPr kumimoji="1" lang="zh-CN" altLang="en-US" sz="2000" dirty="0">
              <a:solidFill>
                <a:srgbClr val="000000"/>
              </a:solidFill>
            </a:endParaRPr>
          </a:p>
          <a:p>
            <a:pPr algn="r">
              <a:lnSpc>
                <a:spcPts val="7504"/>
              </a:lnSpc>
            </a:pPr>
            <a:r>
              <a:rPr lang="zh-CN" altLang="en-US" sz="2886" b="0" i="0" u="none" spc="0" dirty="0">
                <a:solidFill>
                  <a:srgbClr val="666666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20</a:t>
            </a:r>
            <a:endParaRPr kumimoji="1" lang="zh-CN" altLang="en-US" sz="2000" dirty="0">
              <a:solidFill>
                <a:srgbClr val="000000"/>
              </a:solidFill>
            </a:endParaRPr>
          </a:p>
          <a:p>
            <a:pPr algn="r">
              <a:lnSpc>
                <a:spcPts val="7504"/>
              </a:lnSpc>
            </a:pPr>
            <a:r>
              <a:rPr lang="zh-CN" altLang="en-US" sz="2886" b="0" i="0" u="none" spc="0" dirty="0">
                <a:solidFill>
                  <a:srgbClr val="666666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0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6883" name="文本"/>
          <p:cNvSpPr>
            <a:spLocks noGrp="1"/>
          </p:cNvSpPr>
          <p:nvPr>
            <p:ph type="ctrTitle"/>
          </p:nvPr>
        </p:nvSpPr>
        <p:spPr>
          <a:xfrm>
            <a:off x="7924799" y="9808794"/>
            <a:ext cx="797181" cy="30095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3298"/>
              </a:lnSpc>
            </a:pPr>
            <a:r>
              <a:rPr lang="zh-CN" altLang="en-US" sz="2749" b="0" i="0" u="none" spc="0" dirty="0">
                <a:solidFill>
                  <a:srgbClr val="666666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四月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7924" name="文本"/>
          <p:cNvSpPr>
            <a:spLocks noGrp="1"/>
          </p:cNvSpPr>
          <p:nvPr>
            <p:ph type="ctrTitle"/>
          </p:nvPr>
        </p:nvSpPr>
        <p:spPr>
          <a:xfrm>
            <a:off x="9563099" y="9808794"/>
            <a:ext cx="797181" cy="30095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3298"/>
              </a:lnSpc>
            </a:pPr>
            <a:r>
              <a:rPr lang="zh-CN" altLang="en-US" sz="2749" b="0" i="0" u="none" spc="0" dirty="0">
                <a:solidFill>
                  <a:srgbClr val="666666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五月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8965" name="文本"/>
          <p:cNvSpPr>
            <a:spLocks noGrp="1"/>
          </p:cNvSpPr>
          <p:nvPr>
            <p:ph type="ctrTitle"/>
          </p:nvPr>
        </p:nvSpPr>
        <p:spPr>
          <a:xfrm>
            <a:off x="11201399" y="9825553"/>
            <a:ext cx="797181" cy="317708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3298"/>
              </a:lnSpc>
            </a:pPr>
            <a:r>
              <a:rPr lang="zh-CN" altLang="en-US" sz="2749" b="0" i="0" u="none" spc="0" dirty="0">
                <a:solidFill>
                  <a:srgbClr val="666666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六月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10007" name="文本"/>
          <p:cNvSpPr>
            <a:spLocks noGrp="1"/>
          </p:cNvSpPr>
          <p:nvPr>
            <p:ph type="ctrTitle"/>
          </p:nvPr>
        </p:nvSpPr>
        <p:spPr>
          <a:xfrm>
            <a:off x="2997199" y="9808794"/>
            <a:ext cx="797181" cy="30095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3298"/>
              </a:lnSpc>
            </a:pPr>
            <a:r>
              <a:rPr lang="zh-CN" altLang="en-US" sz="2749" b="0" i="0" u="none" spc="0" dirty="0">
                <a:solidFill>
                  <a:srgbClr val="666666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一月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11049" name="文本"/>
          <p:cNvSpPr>
            <a:spLocks noGrp="1"/>
          </p:cNvSpPr>
          <p:nvPr>
            <p:ph type="ctrTitle"/>
          </p:nvPr>
        </p:nvSpPr>
        <p:spPr>
          <a:xfrm>
            <a:off x="4635499" y="9808794"/>
            <a:ext cx="797181" cy="30095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3298"/>
              </a:lnSpc>
            </a:pPr>
            <a:r>
              <a:rPr lang="zh-CN" altLang="en-US" sz="2749" b="0" i="0" u="none" spc="0" dirty="0">
                <a:solidFill>
                  <a:srgbClr val="666666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二月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12091" name="文本"/>
          <p:cNvSpPr>
            <a:spLocks noGrp="1"/>
          </p:cNvSpPr>
          <p:nvPr>
            <p:ph type="ctrTitle"/>
          </p:nvPr>
        </p:nvSpPr>
        <p:spPr>
          <a:xfrm>
            <a:off x="6286499" y="9808794"/>
            <a:ext cx="797181" cy="30095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3298"/>
              </a:lnSpc>
            </a:pPr>
            <a:r>
              <a:rPr lang="zh-CN" altLang="en-US" sz="2749" b="0" i="0" u="none" spc="0" dirty="0">
                <a:solidFill>
                  <a:srgbClr val="666666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三月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13133" name="文本"/>
          <p:cNvSpPr>
            <a:spLocks noGrp="1"/>
          </p:cNvSpPr>
          <p:nvPr>
            <p:ph type="ctrTitle"/>
          </p:nvPr>
        </p:nvSpPr>
        <p:spPr>
          <a:xfrm>
            <a:off x="17767299" y="9826600"/>
            <a:ext cx="797181" cy="318755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3298"/>
              </a:lnSpc>
            </a:pPr>
            <a:r>
              <a:rPr lang="zh-CN" altLang="en-US" sz="2749" b="0" i="0" u="none" spc="0" dirty="0">
                <a:solidFill>
                  <a:srgbClr val="666666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十月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14176" name="文本"/>
          <p:cNvSpPr>
            <a:spLocks noGrp="1"/>
          </p:cNvSpPr>
          <p:nvPr>
            <p:ph type="ctrTitle"/>
          </p:nvPr>
        </p:nvSpPr>
        <p:spPr>
          <a:xfrm>
            <a:off x="19202399" y="9826600"/>
            <a:ext cx="1212007" cy="318755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3298"/>
              </a:lnSpc>
            </a:pPr>
            <a:r>
              <a:rPr lang="zh-CN" altLang="en-US" sz="2749" b="0" i="0" u="none" spc="0" dirty="0">
                <a:solidFill>
                  <a:srgbClr val="666666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十一月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15221" name="文本"/>
          <p:cNvSpPr>
            <a:spLocks noGrp="1"/>
          </p:cNvSpPr>
          <p:nvPr>
            <p:ph type="ctrTitle"/>
          </p:nvPr>
        </p:nvSpPr>
        <p:spPr>
          <a:xfrm>
            <a:off x="20904199" y="9826600"/>
            <a:ext cx="1087559" cy="318755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3298"/>
              </a:lnSpc>
            </a:pPr>
            <a:r>
              <a:rPr lang="zh-CN" altLang="en-US" sz="2749" b="0" i="0" u="none" spc="0" dirty="0">
                <a:solidFill>
                  <a:srgbClr val="666666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十二月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16266" name="文本"/>
          <p:cNvSpPr>
            <a:spLocks noGrp="1"/>
          </p:cNvSpPr>
          <p:nvPr>
            <p:ph type="ctrTitle"/>
          </p:nvPr>
        </p:nvSpPr>
        <p:spPr>
          <a:xfrm>
            <a:off x="12839699" y="9821014"/>
            <a:ext cx="797181" cy="313169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3298"/>
              </a:lnSpc>
            </a:pPr>
            <a:r>
              <a:rPr lang="zh-CN" altLang="en-US" sz="2749" b="0" i="0" u="none" spc="0" dirty="0">
                <a:solidFill>
                  <a:srgbClr val="666666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七月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17309" name="文本"/>
          <p:cNvSpPr>
            <a:spLocks noGrp="1"/>
          </p:cNvSpPr>
          <p:nvPr>
            <p:ph type="ctrTitle"/>
          </p:nvPr>
        </p:nvSpPr>
        <p:spPr>
          <a:xfrm>
            <a:off x="14490699" y="9808794"/>
            <a:ext cx="797181" cy="30095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3298"/>
              </a:lnSpc>
            </a:pPr>
            <a:r>
              <a:rPr lang="zh-CN" altLang="en-US" sz="2749" b="0" i="0" u="none" spc="0" dirty="0">
                <a:solidFill>
                  <a:srgbClr val="666666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八月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18352" name="文本"/>
          <p:cNvSpPr>
            <a:spLocks noGrp="1"/>
          </p:cNvSpPr>
          <p:nvPr>
            <p:ph type="ctrTitle"/>
          </p:nvPr>
        </p:nvSpPr>
        <p:spPr>
          <a:xfrm>
            <a:off x="16128999" y="9825902"/>
            <a:ext cx="797181" cy="318057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3298"/>
              </a:lnSpc>
            </a:pPr>
            <a:r>
              <a:rPr lang="zh-CN" altLang="en-US" sz="2749" b="0" i="0" u="none" spc="0" dirty="0">
                <a:solidFill>
                  <a:srgbClr val="666666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九月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pic>
        <p:nvPicPr>
          <p:cNvPr id="19395" name="Picture" descr="Picture"/>
          <p:cNvPicPr>
            <a:picLocks noChangeAspect="1"/>
          </p:cNvPicPr>
          <p:nvPr/>
        </p:nvPicPr>
        <p:blipFill>
          <a:blip r:embed="rId4" cstate="print">
            <a:alphaModFix/>
          </a:blip>
          <a:stretch>
            <a:fillRect/>
          </a:stretch>
        </p:blipFill>
        <p:spPr>
          <a:xfrm>
            <a:off x="3233378" y="5359757"/>
            <a:ext cx="18212459" cy="3278242"/>
          </a:xfrm>
          <a:prstGeom prst="rect">
            <a:avLst/>
          </a:prstGeom>
        </p:spPr>
      </p:pic>
      <p:pic>
        <p:nvPicPr>
          <p:cNvPr id="19865" name="Picture" descr="Picture"/>
          <p:cNvPicPr>
            <a:picLocks noChangeAspect="1"/>
          </p:cNvPicPr>
          <p:nvPr/>
        </p:nvPicPr>
        <p:blipFill>
          <a:blip r:embed="rId5" cstate="print">
            <a:alphaModFix/>
          </a:blip>
          <a:stretch>
            <a:fillRect/>
          </a:stretch>
        </p:blipFill>
        <p:spPr>
          <a:xfrm>
            <a:off x="3233378" y="5821619"/>
            <a:ext cx="18212459" cy="2974701"/>
          </a:xfrm>
          <a:prstGeom prst="rect">
            <a:avLst/>
          </a:prstGeom>
        </p:spPr>
      </p:pic>
      <p:pic>
        <p:nvPicPr>
          <p:cNvPr id="20335" name="Picture" descr="Picture"/>
          <p:cNvPicPr>
            <a:picLocks noChangeAspect="1"/>
          </p:cNvPicPr>
          <p:nvPr/>
        </p:nvPicPr>
        <p:blipFill>
          <a:blip r:embed="rId6" cstate="print">
            <a:alphaModFix/>
          </a:blip>
          <a:stretch>
            <a:fillRect/>
          </a:stretch>
        </p:blipFill>
        <p:spPr>
          <a:xfrm>
            <a:off x="9611768" y="11298107"/>
            <a:ext cx="983360" cy="55927"/>
          </a:xfrm>
          <a:prstGeom prst="rect">
            <a:avLst/>
          </a:prstGeom>
        </p:spPr>
      </p:pic>
      <p:sp>
        <p:nvSpPr>
          <p:cNvPr id="20803" name="文本"/>
          <p:cNvSpPr>
            <a:spLocks noGrp="1"/>
          </p:cNvSpPr>
          <p:nvPr>
            <p:ph type="ctrTitle"/>
          </p:nvPr>
        </p:nvSpPr>
        <p:spPr>
          <a:xfrm>
            <a:off x="10651167" y="11116243"/>
            <a:ext cx="1028298" cy="319803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3298"/>
              </a:lnSpc>
            </a:pPr>
            <a:r>
              <a:rPr lang="zh-CN" altLang="en-US" sz="2749" b="0" i="0" u="none" spc="0" dirty="0">
                <a:solidFill>
                  <a:srgbClr val="000000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小组A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pic>
        <p:nvPicPr>
          <p:cNvPr id="21849" name="Picture" descr="Picture"/>
          <p:cNvPicPr>
            <a:picLocks noChangeAspect="1"/>
          </p:cNvPicPr>
          <p:nvPr/>
        </p:nvPicPr>
        <p:blipFill>
          <a:blip r:embed="rId7" cstate="print">
            <a:alphaModFix/>
          </a:blip>
          <a:stretch>
            <a:fillRect/>
          </a:stretch>
        </p:blipFill>
        <p:spPr>
          <a:xfrm>
            <a:off x="12723140" y="11306175"/>
            <a:ext cx="983360" cy="55927"/>
          </a:xfrm>
          <a:prstGeom prst="rect">
            <a:avLst/>
          </a:prstGeom>
        </p:spPr>
      </p:pic>
      <p:sp>
        <p:nvSpPr>
          <p:cNvPr id="22318" name="文本"/>
          <p:cNvSpPr>
            <a:spLocks noGrp="1"/>
          </p:cNvSpPr>
          <p:nvPr>
            <p:ph type="ctrTitle"/>
          </p:nvPr>
        </p:nvSpPr>
        <p:spPr>
          <a:xfrm>
            <a:off x="13743931" y="11114495"/>
            <a:ext cx="1028298" cy="319803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3298"/>
              </a:lnSpc>
            </a:pPr>
            <a:r>
              <a:rPr lang="zh-CN" altLang="en-US" sz="2749" b="0" i="0" u="none" spc="0" dirty="0">
                <a:solidFill>
                  <a:srgbClr val="000000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小组B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pic>
        <p:nvPicPr>
          <p:cNvPr id="23364" name="Picture" descr="Picture"/>
          <p:cNvPicPr>
            <a:picLocks noChangeAspect="1"/>
          </p:cNvPicPr>
          <p:nvPr/>
        </p:nvPicPr>
        <p:blipFill>
          <a:blip r:embed="rId8" cstate="print">
            <a:alphaModFix/>
          </a:blip>
          <a:stretch>
            <a:fillRect/>
          </a:stretch>
        </p:blipFill>
        <p:spPr>
          <a:xfrm>
            <a:off x="0" y="0"/>
            <a:ext cx="24403444" cy="2327909"/>
          </a:xfrm>
          <a:prstGeom prst="rect">
            <a:avLst/>
          </a:prstGeom>
        </p:spPr>
      </p:pic>
      <p:sp>
        <p:nvSpPr>
          <p:cNvPr id="23823" name="文本"/>
          <p:cNvSpPr>
            <a:spLocks noGrp="1"/>
          </p:cNvSpPr>
          <p:nvPr>
            <p:ph type="ctrTitle"/>
          </p:nvPr>
        </p:nvSpPr>
        <p:spPr>
          <a:xfrm>
            <a:off x="9245599" y="723188"/>
            <a:ext cx="5883758" cy="750315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6720"/>
              </a:lnSpc>
            </a:pPr>
            <a:r>
              <a:rPr lang="zh-CN" altLang="en-US" sz="5600" b="0" i="0" u="none" spc="0" dirty="0">
                <a:solidFill>
                  <a:srgbClr val="EF5250">
                    <a:alpha val="100000"/>
                  </a:srgbClr>
                </a:solidFill>
                <a:latin typeface="Noto Sans S Chinese Bold Bold" charset="-122"/>
                <a:ea typeface="Noto Sans S Chinese Bold Bold" charset="-122"/>
                <a:cs typeface="Noto Sans S Chinese Bold Bold" charset="-122"/>
              </a:rPr>
              <a:t>Q2销售概述与进度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" descr="Picture"/>
          <p:cNvPicPr>
            <a:picLocks noChangeAspect="1"/>
          </p:cNvPicPr>
          <p:nvPr/>
        </p:nvPicPr>
        <p:blipFill>
          <a:blip r:embed="rId2" cstate="print">
            <a:alphaModFix/>
          </a:blip>
          <a:stretch>
            <a:fillRect/>
          </a:stretch>
        </p:blipFill>
        <p:spPr>
          <a:xfrm>
            <a:off x="0" y="3620472"/>
            <a:ext cx="24377271" cy="8584575"/>
          </a:xfrm>
          <a:prstGeom prst="rect">
            <a:avLst/>
          </a:prstGeom>
        </p:spPr>
      </p:pic>
      <p:sp>
        <p:nvSpPr>
          <p:cNvPr id="462" name="文本"/>
          <p:cNvSpPr>
            <a:spLocks noGrp="1"/>
          </p:cNvSpPr>
          <p:nvPr>
            <p:ph type="ctrTitle"/>
          </p:nvPr>
        </p:nvSpPr>
        <p:spPr>
          <a:xfrm>
            <a:off x="9232899" y="848730"/>
            <a:ext cx="5883758" cy="750315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6720"/>
              </a:lnSpc>
            </a:pPr>
            <a:r>
              <a:rPr lang="zh-CN" altLang="en-US" sz="5600" b="0" i="0" u="none" spc="0" dirty="0">
                <a:solidFill>
                  <a:srgbClr val="EF5250">
                    <a:alpha val="100000"/>
                  </a:srgbClr>
                </a:solidFill>
                <a:latin typeface="Noto Sans S Chinese Bold Bold" charset="-122"/>
                <a:ea typeface="Noto Sans S Chinese Bold Bold" charset="-122"/>
                <a:cs typeface="Noto Sans S Chinese Bold Bold" charset="-122"/>
              </a:rPr>
              <a:t>Q2销售概述与进度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pic>
        <p:nvPicPr>
          <p:cNvPr id="1515" name="Picture" descr="Picture"/>
          <p:cNvPicPr>
            <a:picLocks noChangeAspect="1"/>
          </p:cNvPicPr>
          <p:nvPr/>
        </p:nvPicPr>
        <p:blipFill>
          <a:blip r:embed="rId3" cstate="print">
            <a:alphaModFix/>
          </a:blip>
          <a:stretch>
            <a:fillRect/>
          </a:stretch>
        </p:blipFill>
        <p:spPr>
          <a:xfrm>
            <a:off x="1736967" y="4632838"/>
            <a:ext cx="6311374" cy="6492632"/>
          </a:xfrm>
          <a:prstGeom prst="rect">
            <a:avLst/>
          </a:prstGeom>
          <a:effectLst>
            <a:outerShdw blurRad="152400" dist="194778" dir="2700000" algn="ctr">
              <a:srgbClr val="000000">
                <a:alpha val="30000"/>
              </a:srgbClr>
            </a:outerShdw>
          </a:effectLst>
        </p:spPr>
      </p:pic>
      <p:pic>
        <p:nvPicPr>
          <p:cNvPr id="2148" name="Picture" descr="Picture"/>
          <p:cNvPicPr>
            <a:picLocks noChangeAspect="1"/>
          </p:cNvPicPr>
          <p:nvPr/>
        </p:nvPicPr>
        <p:blipFill>
          <a:blip r:embed="rId3" cstate="print">
            <a:alphaModFix/>
          </a:blip>
          <a:stretch>
            <a:fillRect/>
          </a:stretch>
        </p:blipFill>
        <p:spPr>
          <a:xfrm>
            <a:off x="9036312" y="4632838"/>
            <a:ext cx="6311374" cy="6492632"/>
          </a:xfrm>
          <a:prstGeom prst="rect">
            <a:avLst/>
          </a:prstGeom>
          <a:effectLst>
            <a:outerShdw blurRad="152400" dist="194778" dir="2700000" algn="ctr">
              <a:srgbClr val="000000">
                <a:alpha val="30000"/>
              </a:srgbClr>
            </a:outerShdw>
          </a:effectLst>
        </p:spPr>
      </p:pic>
      <p:pic>
        <p:nvPicPr>
          <p:cNvPr id="2781" name="Picture" descr="Picture"/>
          <p:cNvPicPr>
            <a:picLocks noChangeAspect="1"/>
          </p:cNvPicPr>
          <p:nvPr/>
        </p:nvPicPr>
        <p:blipFill>
          <a:blip r:embed="rId3" cstate="print">
            <a:alphaModFix/>
          </a:blip>
          <a:stretch>
            <a:fillRect/>
          </a:stretch>
        </p:blipFill>
        <p:spPr>
          <a:xfrm>
            <a:off x="16335656" y="4632838"/>
            <a:ext cx="6311374" cy="6492632"/>
          </a:xfrm>
          <a:prstGeom prst="rect">
            <a:avLst/>
          </a:prstGeom>
          <a:effectLst>
            <a:outerShdw blurRad="152400" dist="194778" dir="2700000" algn="ctr">
              <a:srgbClr val="000000">
                <a:alpha val="30000"/>
              </a:srgbClr>
            </a:outerShdw>
          </a:effectLst>
        </p:spPr>
      </p:pic>
      <p:pic>
        <p:nvPicPr>
          <p:cNvPr id="3415" name="Picture" descr="Picture"/>
          <p:cNvPicPr>
            <a:picLocks noChangeAspect="1"/>
          </p:cNvPicPr>
          <p:nvPr/>
        </p:nvPicPr>
        <p:blipFill>
          <a:blip r:embed="rId4" cstate="print">
            <a:alphaModFix/>
          </a:blip>
          <a:stretch>
            <a:fillRect/>
          </a:stretch>
        </p:blipFill>
        <p:spPr>
          <a:xfrm>
            <a:off x="4269287" y="5084600"/>
            <a:ext cx="1246735" cy="1246735"/>
          </a:xfrm>
          <a:prstGeom prst="rect">
            <a:avLst/>
          </a:prstGeom>
        </p:spPr>
      </p:pic>
      <p:pic>
        <p:nvPicPr>
          <p:cNvPr id="3883" name="Picture" descr="Picture"/>
          <p:cNvPicPr>
            <a:picLocks noChangeAspect="1"/>
          </p:cNvPicPr>
          <p:nvPr/>
        </p:nvPicPr>
        <p:blipFill>
          <a:blip r:embed="rId4" cstate="print">
            <a:alphaModFix/>
          </a:blip>
          <a:stretch>
            <a:fillRect/>
          </a:stretch>
        </p:blipFill>
        <p:spPr>
          <a:xfrm>
            <a:off x="11568631" y="5084600"/>
            <a:ext cx="1246735" cy="1246735"/>
          </a:xfrm>
          <a:prstGeom prst="rect">
            <a:avLst/>
          </a:prstGeom>
        </p:spPr>
      </p:pic>
      <p:pic>
        <p:nvPicPr>
          <p:cNvPr id="4352" name="Picture" descr="Picture"/>
          <p:cNvPicPr>
            <a:picLocks noChangeAspect="1"/>
          </p:cNvPicPr>
          <p:nvPr/>
        </p:nvPicPr>
        <p:blipFill>
          <a:blip r:embed="rId4" cstate="print">
            <a:alphaModFix/>
          </a:blip>
          <a:stretch>
            <a:fillRect/>
          </a:stretch>
        </p:blipFill>
        <p:spPr>
          <a:xfrm>
            <a:off x="18867976" y="5084600"/>
            <a:ext cx="1246735" cy="1246735"/>
          </a:xfrm>
          <a:prstGeom prst="rect">
            <a:avLst/>
          </a:prstGeom>
        </p:spPr>
      </p:pic>
      <p:pic>
        <p:nvPicPr>
          <p:cNvPr id="4821" name="Picture" descr="Picture"/>
          <p:cNvPicPr>
            <a:picLocks noChangeAspect="1"/>
          </p:cNvPicPr>
          <p:nvPr/>
        </p:nvPicPr>
        <p:blipFill>
          <a:blip r:embed="rId5" cstate="print">
            <a:alphaModFix/>
          </a:blip>
          <a:stretch>
            <a:fillRect/>
          </a:stretch>
        </p:blipFill>
        <p:spPr>
          <a:xfrm>
            <a:off x="2276225" y="6714031"/>
            <a:ext cx="5232858" cy="32881"/>
          </a:xfrm>
          <a:prstGeom prst="rect">
            <a:avLst/>
          </a:prstGeom>
        </p:spPr>
      </p:pic>
      <p:pic>
        <p:nvPicPr>
          <p:cNvPr id="5287" name="Picture" descr="Picture"/>
          <p:cNvPicPr>
            <a:picLocks noChangeAspect="1"/>
          </p:cNvPicPr>
          <p:nvPr/>
        </p:nvPicPr>
        <p:blipFill>
          <a:blip r:embed="rId5" cstate="print">
            <a:alphaModFix/>
          </a:blip>
          <a:stretch>
            <a:fillRect/>
          </a:stretch>
        </p:blipFill>
        <p:spPr>
          <a:xfrm>
            <a:off x="9575570" y="6714031"/>
            <a:ext cx="5232858" cy="32881"/>
          </a:xfrm>
          <a:prstGeom prst="rect">
            <a:avLst/>
          </a:prstGeom>
        </p:spPr>
      </p:pic>
      <p:pic>
        <p:nvPicPr>
          <p:cNvPr id="5754" name="Picture" descr="Picture"/>
          <p:cNvPicPr>
            <a:picLocks noChangeAspect="1"/>
          </p:cNvPicPr>
          <p:nvPr/>
        </p:nvPicPr>
        <p:blipFill>
          <a:blip r:embed="rId5" cstate="print">
            <a:alphaModFix/>
          </a:blip>
          <a:stretch>
            <a:fillRect/>
          </a:stretch>
        </p:blipFill>
        <p:spPr>
          <a:xfrm>
            <a:off x="16874914" y="6714031"/>
            <a:ext cx="5232858" cy="32881"/>
          </a:xfrm>
          <a:prstGeom prst="rect">
            <a:avLst/>
          </a:prstGeom>
        </p:spPr>
      </p:pic>
      <p:sp>
        <p:nvSpPr>
          <p:cNvPr id="6222" name="文本"/>
          <p:cNvSpPr>
            <a:spLocks noGrp="1"/>
          </p:cNvSpPr>
          <p:nvPr>
            <p:ph type="ctrTitle"/>
          </p:nvPr>
        </p:nvSpPr>
        <p:spPr>
          <a:xfrm>
            <a:off x="4571014" y="5422904"/>
            <a:ext cx="643280" cy="405536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4320"/>
              </a:lnSpc>
            </a:pPr>
            <a:r>
              <a:rPr lang="zh-CN" altLang="en-US" sz="3600" b="0" i="0" u="none" spc="0" dirty="0">
                <a:solidFill>
                  <a:srgbClr val="EF5250">
                    <a:alpha val="100000"/>
                  </a:srgbClr>
                </a:solidFill>
                <a:latin typeface="Noto Sans S Chinese Bold Bold" charset="-122"/>
                <a:ea typeface="Noto Sans S Chinese Bold Bold" charset="-122"/>
                <a:cs typeface="Noto Sans S Chinese Bold Bold" charset="-122"/>
              </a:rPr>
              <a:t>4月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7269" name="文本"/>
          <p:cNvSpPr>
            <a:spLocks noGrp="1"/>
          </p:cNvSpPr>
          <p:nvPr>
            <p:ph type="ctrTitle"/>
          </p:nvPr>
        </p:nvSpPr>
        <p:spPr>
          <a:xfrm>
            <a:off x="11871502" y="5422904"/>
            <a:ext cx="640994" cy="405536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4320"/>
              </a:lnSpc>
            </a:pPr>
            <a:r>
              <a:rPr lang="zh-CN" altLang="en-US" sz="3600" b="0" i="0" u="none" spc="0" dirty="0">
                <a:solidFill>
                  <a:srgbClr val="EF5250">
                    <a:alpha val="100000"/>
                  </a:srgbClr>
                </a:solidFill>
                <a:latin typeface="Noto Sans S Chinese Bold Bold" charset="-122"/>
                <a:ea typeface="Noto Sans S Chinese Bold Bold" charset="-122"/>
                <a:cs typeface="Noto Sans S Chinese Bold Bold" charset="-122"/>
              </a:rPr>
              <a:t>5月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8317" name="文本"/>
          <p:cNvSpPr>
            <a:spLocks noGrp="1"/>
          </p:cNvSpPr>
          <p:nvPr>
            <p:ph type="ctrTitle"/>
          </p:nvPr>
        </p:nvSpPr>
        <p:spPr>
          <a:xfrm>
            <a:off x="19176333" y="5422904"/>
            <a:ext cx="630021" cy="405536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4320"/>
              </a:lnSpc>
            </a:pPr>
            <a:r>
              <a:rPr lang="zh-CN" altLang="en-US" sz="3600" b="0" i="0" u="none" spc="0" dirty="0">
                <a:solidFill>
                  <a:srgbClr val="EF5250">
                    <a:alpha val="100000"/>
                  </a:srgbClr>
                </a:solidFill>
                <a:latin typeface="Noto Sans S Chinese Bold Bold" charset="-122"/>
                <a:ea typeface="Noto Sans S Chinese Bold Bold" charset="-122"/>
                <a:cs typeface="Noto Sans S Chinese Bold Bold" charset="-122"/>
              </a:rPr>
              <a:t>6月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9365" name="文本"/>
          <p:cNvSpPr>
            <a:spLocks noGrp="1"/>
          </p:cNvSpPr>
          <p:nvPr>
            <p:ph type="ctrTitle"/>
          </p:nvPr>
        </p:nvSpPr>
        <p:spPr>
          <a:xfrm>
            <a:off x="2679903" y="7180838"/>
            <a:ext cx="4425503" cy="2813507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4900"/>
              </a:lnSpc>
            </a:pPr>
            <a:r>
              <a:rPr lang="zh-CN" altLang="en-US" sz="2800" b="0" i="0" u="none" spc="0" dirty="0">
                <a:solidFill>
                  <a:srgbClr val="4F4F4F">
                    <a:alpha val="100000"/>
                  </a:srgbClr>
                </a:solidFill>
                <a:latin typeface="Noto Sans S Chinese DemiLight" charset="-122"/>
                <a:ea typeface="Noto Sans S Chinese DemiLight" charset="-122"/>
                <a:cs typeface="Noto Sans S Chinese DemiLight" charset="-122"/>
              </a:rPr>
              <a:t>销售：是指以出售、租赁或其他任何方式向第三方提供产品或服务的行为，包括为促进该行为进行的有关辅助活动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10460" name="文本"/>
          <p:cNvSpPr>
            <a:spLocks noGrp="1"/>
          </p:cNvSpPr>
          <p:nvPr>
            <p:ph type="ctrTitle"/>
          </p:nvPr>
        </p:nvSpPr>
        <p:spPr>
          <a:xfrm>
            <a:off x="9979247" y="7180838"/>
            <a:ext cx="4425503" cy="2813507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4900"/>
              </a:lnSpc>
            </a:pPr>
            <a:r>
              <a:rPr lang="zh-CN" altLang="en-US" sz="2800" b="0" i="0" u="none" spc="0" dirty="0">
                <a:solidFill>
                  <a:srgbClr val="4F4F4F">
                    <a:alpha val="100000"/>
                  </a:srgbClr>
                </a:solidFill>
                <a:latin typeface="Noto Sans S Chinese DemiLight" charset="-122"/>
                <a:ea typeface="Noto Sans S Chinese DemiLight" charset="-122"/>
                <a:cs typeface="Noto Sans S Chinese DemiLight" charset="-122"/>
              </a:rPr>
              <a:t>销售：是指以出售、租赁或其他任何方式向第三方提供产品或服务的行为，包括为促进该行为进行的有关辅助活动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11556" name="文本"/>
          <p:cNvSpPr>
            <a:spLocks noGrp="1"/>
          </p:cNvSpPr>
          <p:nvPr>
            <p:ph type="ctrTitle"/>
          </p:nvPr>
        </p:nvSpPr>
        <p:spPr>
          <a:xfrm>
            <a:off x="17278592" y="7180838"/>
            <a:ext cx="4425503" cy="2813507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4900"/>
              </a:lnSpc>
            </a:pPr>
            <a:r>
              <a:rPr lang="zh-CN" altLang="en-US" sz="2800" b="0" i="0" u="none" spc="0" dirty="0">
                <a:solidFill>
                  <a:srgbClr val="4F4F4F">
                    <a:alpha val="100000"/>
                  </a:srgbClr>
                </a:solidFill>
                <a:latin typeface="Noto Sans S Chinese DemiLight" charset="-122"/>
                <a:ea typeface="Noto Sans S Chinese DemiLight" charset="-122"/>
                <a:cs typeface="Noto Sans S Chinese DemiLight" charset="-122"/>
              </a:rPr>
              <a:t>销售：是指以出售、租赁或其他任何方式向第三方提供产品或服务的行为，包括为促进该行为进行的有关辅助活动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" descr="Picture"/>
          <p:cNvPicPr>
            <a:picLocks noChangeAspect="1"/>
          </p:cNvPicPr>
          <p:nvPr/>
        </p:nvPicPr>
        <p:blipFill>
          <a:blip r:embed="rId2" cstate="print">
            <a:alphaModFix/>
          </a:blip>
          <a:stretch>
            <a:fillRect/>
          </a:stretch>
        </p:blipFill>
        <p:spPr>
          <a:xfrm>
            <a:off x="3774908" y="3410659"/>
            <a:ext cx="16834183" cy="1066699"/>
          </a:xfrm>
          <a:prstGeom prst="rect">
            <a:avLst/>
          </a:prstGeom>
        </p:spPr>
      </p:pic>
      <p:pic>
        <p:nvPicPr>
          <p:cNvPr id="468" name="Picture" descr="Picture"/>
          <p:cNvPicPr>
            <a:picLocks noChangeAspect="1"/>
          </p:cNvPicPr>
          <p:nvPr/>
        </p:nvPicPr>
        <p:blipFill>
          <a:blip r:embed="rId3" cstate="print">
            <a:alphaModFix/>
          </a:blip>
          <a:stretch>
            <a:fillRect/>
          </a:stretch>
        </p:blipFill>
        <p:spPr>
          <a:xfrm>
            <a:off x="3775363" y="4472297"/>
            <a:ext cx="16833272" cy="1102287"/>
          </a:xfrm>
          <a:prstGeom prst="rect">
            <a:avLst/>
          </a:prstGeom>
        </p:spPr>
      </p:pic>
      <p:pic>
        <p:nvPicPr>
          <p:cNvPr id="936" name="Picture" descr="Picture"/>
          <p:cNvPicPr>
            <a:picLocks noChangeAspect="1"/>
          </p:cNvPicPr>
          <p:nvPr/>
        </p:nvPicPr>
        <p:blipFill>
          <a:blip r:embed="rId4" cstate="print">
            <a:alphaModFix/>
          </a:blip>
          <a:stretch>
            <a:fillRect/>
          </a:stretch>
        </p:blipFill>
        <p:spPr>
          <a:xfrm>
            <a:off x="3777431" y="3397856"/>
            <a:ext cx="16829135" cy="32881"/>
          </a:xfrm>
          <a:prstGeom prst="rect">
            <a:avLst/>
          </a:prstGeom>
        </p:spPr>
      </p:pic>
      <p:pic>
        <p:nvPicPr>
          <p:cNvPr id="1402" name="Picture" descr="Picture"/>
          <p:cNvPicPr>
            <a:picLocks noChangeAspect="1"/>
          </p:cNvPicPr>
          <p:nvPr/>
        </p:nvPicPr>
        <p:blipFill>
          <a:blip r:embed="rId4" cstate="print">
            <a:alphaModFix/>
          </a:blip>
          <a:stretch>
            <a:fillRect/>
          </a:stretch>
        </p:blipFill>
        <p:spPr>
          <a:xfrm>
            <a:off x="3777431" y="4472297"/>
            <a:ext cx="16829135" cy="32881"/>
          </a:xfrm>
          <a:prstGeom prst="rect">
            <a:avLst/>
          </a:prstGeom>
        </p:spPr>
      </p:pic>
      <p:pic>
        <p:nvPicPr>
          <p:cNvPr id="1869" name="Picture" descr="Picture"/>
          <p:cNvPicPr>
            <a:picLocks noChangeAspect="1"/>
          </p:cNvPicPr>
          <p:nvPr/>
        </p:nvPicPr>
        <p:blipFill>
          <a:blip r:embed="rId5" cstate="print">
            <a:alphaModFix/>
          </a:blip>
          <a:stretch>
            <a:fillRect/>
          </a:stretch>
        </p:blipFill>
        <p:spPr>
          <a:xfrm>
            <a:off x="3777431" y="5546737"/>
            <a:ext cx="16829135" cy="32881"/>
          </a:xfrm>
          <a:prstGeom prst="rect">
            <a:avLst/>
          </a:prstGeom>
        </p:spPr>
      </p:pic>
      <p:pic>
        <p:nvPicPr>
          <p:cNvPr id="2336" name="Picture" descr="Picture"/>
          <p:cNvPicPr>
            <a:picLocks noChangeAspect="1"/>
          </p:cNvPicPr>
          <p:nvPr/>
        </p:nvPicPr>
        <p:blipFill>
          <a:blip r:embed="rId5" cstate="print">
            <a:alphaModFix/>
          </a:blip>
          <a:stretch>
            <a:fillRect/>
          </a:stretch>
        </p:blipFill>
        <p:spPr>
          <a:xfrm>
            <a:off x="3777431" y="6621177"/>
            <a:ext cx="16829135" cy="32881"/>
          </a:xfrm>
          <a:prstGeom prst="rect">
            <a:avLst/>
          </a:prstGeom>
        </p:spPr>
      </p:pic>
      <p:pic>
        <p:nvPicPr>
          <p:cNvPr id="2803" name="Picture" descr="Picture"/>
          <p:cNvPicPr>
            <a:picLocks noChangeAspect="1"/>
          </p:cNvPicPr>
          <p:nvPr/>
        </p:nvPicPr>
        <p:blipFill>
          <a:blip r:embed="rId5" cstate="print">
            <a:alphaModFix/>
          </a:blip>
          <a:stretch>
            <a:fillRect/>
          </a:stretch>
        </p:blipFill>
        <p:spPr>
          <a:xfrm>
            <a:off x="3777431" y="7695617"/>
            <a:ext cx="16829135" cy="32881"/>
          </a:xfrm>
          <a:prstGeom prst="rect">
            <a:avLst/>
          </a:prstGeom>
        </p:spPr>
      </p:pic>
      <p:pic>
        <p:nvPicPr>
          <p:cNvPr id="3270" name="Picture" descr="Picture"/>
          <p:cNvPicPr>
            <a:picLocks noChangeAspect="1"/>
          </p:cNvPicPr>
          <p:nvPr/>
        </p:nvPicPr>
        <p:blipFill>
          <a:blip r:embed="rId5" cstate="print">
            <a:alphaModFix/>
          </a:blip>
          <a:stretch>
            <a:fillRect/>
          </a:stretch>
        </p:blipFill>
        <p:spPr>
          <a:xfrm>
            <a:off x="3777431" y="8770057"/>
            <a:ext cx="16829135" cy="32881"/>
          </a:xfrm>
          <a:prstGeom prst="rect">
            <a:avLst/>
          </a:prstGeom>
        </p:spPr>
      </p:pic>
      <p:pic>
        <p:nvPicPr>
          <p:cNvPr id="3737" name="Picture" descr="Picture"/>
          <p:cNvPicPr>
            <a:picLocks noChangeAspect="1"/>
          </p:cNvPicPr>
          <p:nvPr/>
        </p:nvPicPr>
        <p:blipFill>
          <a:blip r:embed="rId5" cstate="print">
            <a:alphaModFix/>
          </a:blip>
          <a:stretch>
            <a:fillRect/>
          </a:stretch>
        </p:blipFill>
        <p:spPr>
          <a:xfrm>
            <a:off x="3777431" y="9844497"/>
            <a:ext cx="16829135" cy="32881"/>
          </a:xfrm>
          <a:prstGeom prst="rect">
            <a:avLst/>
          </a:prstGeom>
        </p:spPr>
      </p:pic>
      <p:pic>
        <p:nvPicPr>
          <p:cNvPr id="4205" name="Picture" descr="Picture"/>
          <p:cNvPicPr>
            <a:picLocks noChangeAspect="1"/>
          </p:cNvPicPr>
          <p:nvPr/>
        </p:nvPicPr>
        <p:blipFill>
          <a:blip r:embed="rId3" cstate="print">
            <a:alphaModFix/>
          </a:blip>
          <a:stretch>
            <a:fillRect/>
          </a:stretch>
        </p:blipFill>
        <p:spPr>
          <a:xfrm>
            <a:off x="3775363" y="6621177"/>
            <a:ext cx="16833272" cy="1102287"/>
          </a:xfrm>
          <a:prstGeom prst="rect">
            <a:avLst/>
          </a:prstGeom>
        </p:spPr>
      </p:pic>
      <p:pic>
        <p:nvPicPr>
          <p:cNvPr id="4675" name="Picture" descr="Picture"/>
          <p:cNvPicPr>
            <a:picLocks noChangeAspect="1"/>
          </p:cNvPicPr>
          <p:nvPr/>
        </p:nvPicPr>
        <p:blipFill>
          <a:blip r:embed="rId3" cstate="print">
            <a:alphaModFix/>
          </a:blip>
          <a:stretch>
            <a:fillRect/>
          </a:stretch>
        </p:blipFill>
        <p:spPr>
          <a:xfrm>
            <a:off x="3775363" y="8770057"/>
            <a:ext cx="16833272" cy="1102287"/>
          </a:xfrm>
          <a:prstGeom prst="rect">
            <a:avLst/>
          </a:prstGeom>
        </p:spPr>
      </p:pic>
      <p:pic>
        <p:nvPicPr>
          <p:cNvPr id="5145" name="Picture" descr="Picture"/>
          <p:cNvPicPr>
            <a:picLocks noChangeAspect="1"/>
          </p:cNvPicPr>
          <p:nvPr/>
        </p:nvPicPr>
        <p:blipFill>
          <a:blip r:embed="rId4" cstate="print">
            <a:alphaModFix/>
          </a:blip>
          <a:stretch>
            <a:fillRect/>
          </a:stretch>
        </p:blipFill>
        <p:spPr>
          <a:xfrm>
            <a:off x="3777431" y="9872344"/>
            <a:ext cx="16829135" cy="32881"/>
          </a:xfrm>
          <a:prstGeom prst="rect">
            <a:avLst/>
          </a:prstGeom>
        </p:spPr>
      </p:pic>
      <p:sp>
        <p:nvSpPr>
          <p:cNvPr id="5613" name="文本"/>
          <p:cNvSpPr>
            <a:spLocks noGrp="1"/>
          </p:cNvSpPr>
          <p:nvPr>
            <p:ph type="ctrTitle"/>
          </p:nvPr>
        </p:nvSpPr>
        <p:spPr>
          <a:xfrm>
            <a:off x="4975179" y="3670604"/>
            <a:ext cx="1802282" cy="436168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4320"/>
              </a:lnSpc>
            </a:pPr>
            <a:r>
              <a:rPr lang="zh-CN" altLang="en-US" sz="3600" b="0" i="0" u="none" spc="0" dirty="0">
                <a:solidFill>
                  <a:srgbClr val="EF5250">
                    <a:alpha val="100000"/>
                  </a:srgbClr>
                </a:solidFill>
                <a:latin typeface="Noto Sans S Chinese Bold Bold" charset="-122"/>
                <a:ea typeface="Noto Sans S Chinese Bold Bold" charset="-122"/>
                <a:cs typeface="Noto Sans S Chinese Bold Bold" charset="-122"/>
              </a:rPr>
              <a:t>客户名称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6663" name="文本"/>
          <p:cNvSpPr>
            <a:spLocks noGrp="1"/>
          </p:cNvSpPr>
          <p:nvPr>
            <p:ph type="ctrTitle"/>
          </p:nvPr>
        </p:nvSpPr>
        <p:spPr>
          <a:xfrm>
            <a:off x="9206046" y="3671518"/>
            <a:ext cx="1802282" cy="429767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4320"/>
              </a:lnSpc>
            </a:pPr>
            <a:r>
              <a:rPr lang="zh-CN" altLang="en-US" sz="3600" b="0" i="0" u="none" spc="0" dirty="0">
                <a:solidFill>
                  <a:srgbClr val="EF5250">
                    <a:alpha val="100000"/>
                  </a:srgbClr>
                </a:solidFill>
                <a:latin typeface="Noto Sans S Chinese Bold Bold" charset="-122"/>
                <a:ea typeface="Noto Sans S Chinese Bold Bold" charset="-122"/>
                <a:cs typeface="Noto Sans S Chinese Bold Bold" charset="-122"/>
              </a:rPr>
              <a:t>季度目标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7713" name="文本"/>
          <p:cNvSpPr>
            <a:spLocks noGrp="1"/>
          </p:cNvSpPr>
          <p:nvPr>
            <p:ph type="ctrTitle"/>
          </p:nvPr>
        </p:nvSpPr>
        <p:spPr>
          <a:xfrm>
            <a:off x="13438699" y="3671518"/>
            <a:ext cx="1794509" cy="429767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4320"/>
              </a:lnSpc>
            </a:pPr>
            <a:r>
              <a:rPr lang="zh-CN" altLang="en-US" sz="3600" b="0" i="0" u="none" spc="0" dirty="0">
                <a:solidFill>
                  <a:srgbClr val="EF5250">
                    <a:alpha val="100000"/>
                  </a:srgbClr>
                </a:solidFill>
                <a:latin typeface="Noto Sans S Chinese Bold Bold" charset="-122"/>
                <a:ea typeface="Noto Sans S Chinese Bold Bold" charset="-122"/>
                <a:cs typeface="Noto Sans S Chinese Bold Bold" charset="-122"/>
              </a:rPr>
              <a:t>季度销量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8764" name="文本"/>
          <p:cNvSpPr>
            <a:spLocks noGrp="1"/>
          </p:cNvSpPr>
          <p:nvPr>
            <p:ph type="ctrTitle"/>
          </p:nvPr>
        </p:nvSpPr>
        <p:spPr>
          <a:xfrm>
            <a:off x="17903214" y="3669461"/>
            <a:ext cx="1335024" cy="4375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4320"/>
              </a:lnSpc>
            </a:pPr>
            <a:r>
              <a:rPr lang="zh-CN" altLang="en-US" sz="3600" b="0" i="0" u="none" spc="0" dirty="0">
                <a:solidFill>
                  <a:srgbClr val="EF5250">
                    <a:alpha val="100000"/>
                  </a:srgbClr>
                </a:solidFill>
                <a:latin typeface="Noto Sans S Chinese Bold Bold" charset="-122"/>
                <a:ea typeface="Noto Sans S Chinese Bold Bold" charset="-122"/>
                <a:cs typeface="Noto Sans S Chinese Bold Bold" charset="-122"/>
              </a:rPr>
              <a:t>完成率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9814" name="文本"/>
          <p:cNvSpPr>
            <a:spLocks noGrp="1"/>
          </p:cNvSpPr>
          <p:nvPr>
            <p:ph type="ctrTitle"/>
          </p:nvPr>
        </p:nvSpPr>
        <p:spPr>
          <a:xfrm>
            <a:off x="5289961" y="4749806"/>
            <a:ext cx="1172718" cy="423824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4320"/>
              </a:lnSpc>
            </a:pPr>
            <a:r>
              <a:rPr lang="zh-CN" altLang="en-US" sz="3600" b="0" i="0" u="none" spc="0" dirty="0">
                <a:solidFill>
                  <a:srgbClr val="EF5250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客户A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10857" name="文本"/>
          <p:cNvSpPr>
            <a:spLocks noGrp="1"/>
          </p:cNvSpPr>
          <p:nvPr>
            <p:ph type="ctrTitle"/>
          </p:nvPr>
        </p:nvSpPr>
        <p:spPr>
          <a:xfrm>
            <a:off x="5288132" y="5824246"/>
            <a:ext cx="1176375" cy="423824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4320"/>
              </a:lnSpc>
            </a:pPr>
            <a:r>
              <a:rPr lang="zh-CN" altLang="en-US" sz="3600" b="0" i="0" u="none" spc="0" dirty="0">
                <a:solidFill>
                  <a:srgbClr val="EF5250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客户B​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11902" name="文本"/>
          <p:cNvSpPr>
            <a:spLocks noGrp="1"/>
          </p:cNvSpPr>
          <p:nvPr>
            <p:ph type="ctrTitle"/>
          </p:nvPr>
        </p:nvSpPr>
        <p:spPr>
          <a:xfrm>
            <a:off x="9313716" y="5777154"/>
            <a:ext cx="1586941" cy="428396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4320"/>
              </a:lnSpc>
            </a:pPr>
            <a:r>
              <a:rPr lang="zh-CN" altLang="en-US" sz="3600" b="0" i="0" u="none" spc="0" dirty="0">
                <a:solidFill>
                  <a:srgbClr val="EF5250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150,000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12950" name="文本"/>
          <p:cNvSpPr>
            <a:spLocks noGrp="1"/>
          </p:cNvSpPr>
          <p:nvPr>
            <p:ph type="ctrTitle"/>
          </p:nvPr>
        </p:nvSpPr>
        <p:spPr>
          <a:xfrm>
            <a:off x="13542483" y="5777154"/>
            <a:ext cx="1586941" cy="428396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4320"/>
              </a:lnSpc>
            </a:pPr>
            <a:r>
              <a:rPr lang="zh-CN" altLang="en-US" sz="3600" b="0" i="0" u="none" spc="0" dirty="0">
                <a:solidFill>
                  <a:srgbClr val="EF5250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190,000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13999" name="文本"/>
          <p:cNvSpPr>
            <a:spLocks noGrp="1"/>
          </p:cNvSpPr>
          <p:nvPr>
            <p:ph type="ctrTitle"/>
          </p:nvPr>
        </p:nvSpPr>
        <p:spPr>
          <a:xfrm>
            <a:off x="18008599" y="5817617"/>
            <a:ext cx="1124254" cy="347472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4320"/>
              </a:lnSpc>
            </a:pPr>
            <a:r>
              <a:rPr lang="zh-CN" altLang="en-US" sz="3600" b="0" i="0" u="none" spc="0" dirty="0">
                <a:solidFill>
                  <a:srgbClr val="EF5250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127%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15045" name="文本"/>
          <p:cNvSpPr>
            <a:spLocks noGrp="1"/>
          </p:cNvSpPr>
          <p:nvPr>
            <p:ph type="ctrTitle"/>
          </p:nvPr>
        </p:nvSpPr>
        <p:spPr>
          <a:xfrm>
            <a:off x="5290418" y="6898686"/>
            <a:ext cx="1171803" cy="423824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4320"/>
              </a:lnSpc>
            </a:pPr>
            <a:r>
              <a:rPr lang="zh-CN" altLang="en-US" sz="3600" b="0" i="0" u="none" spc="0" dirty="0">
                <a:solidFill>
                  <a:srgbClr val="EF5250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客户C​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16090" name="文本"/>
          <p:cNvSpPr>
            <a:spLocks noGrp="1"/>
          </p:cNvSpPr>
          <p:nvPr>
            <p:ph type="ctrTitle"/>
          </p:nvPr>
        </p:nvSpPr>
        <p:spPr>
          <a:xfrm>
            <a:off x="5284017" y="7973126"/>
            <a:ext cx="1184605" cy="423824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4320"/>
              </a:lnSpc>
            </a:pPr>
            <a:r>
              <a:rPr lang="zh-CN" altLang="en-US" sz="3600" b="0" i="0" u="none" spc="0" dirty="0">
                <a:solidFill>
                  <a:srgbClr val="EF5250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客户D​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17135" name="文本"/>
          <p:cNvSpPr>
            <a:spLocks noGrp="1"/>
          </p:cNvSpPr>
          <p:nvPr>
            <p:ph type="ctrTitle"/>
          </p:nvPr>
        </p:nvSpPr>
        <p:spPr>
          <a:xfrm>
            <a:off x="9300229" y="7926035"/>
            <a:ext cx="1613916" cy="428396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4320"/>
              </a:lnSpc>
            </a:pPr>
            <a:r>
              <a:rPr lang="zh-CN" altLang="en-US" sz="3600" b="0" i="0" u="none" spc="0" dirty="0">
                <a:solidFill>
                  <a:srgbClr val="EF5250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350,000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18183" name="文本"/>
          <p:cNvSpPr>
            <a:spLocks noGrp="1"/>
          </p:cNvSpPr>
          <p:nvPr>
            <p:ph type="ctrTitle"/>
          </p:nvPr>
        </p:nvSpPr>
        <p:spPr>
          <a:xfrm>
            <a:off x="13528996" y="7926035"/>
            <a:ext cx="1613916" cy="428396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4320"/>
              </a:lnSpc>
            </a:pPr>
            <a:r>
              <a:rPr lang="zh-CN" altLang="en-US" sz="3600" b="0" i="0" u="none" spc="0" dirty="0">
                <a:solidFill>
                  <a:srgbClr val="EF5250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300,000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19232" name="文本"/>
          <p:cNvSpPr>
            <a:spLocks noGrp="1"/>
          </p:cNvSpPr>
          <p:nvPr>
            <p:ph type="ctrTitle"/>
          </p:nvPr>
        </p:nvSpPr>
        <p:spPr>
          <a:xfrm>
            <a:off x="18125642" y="7966497"/>
            <a:ext cx="890168" cy="347472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4320"/>
              </a:lnSpc>
            </a:pPr>
            <a:r>
              <a:rPr lang="zh-CN" altLang="en-US" sz="3600" b="0" i="0" u="none" spc="0" dirty="0">
                <a:solidFill>
                  <a:srgbClr val="EF5250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86%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20276" name="文本"/>
          <p:cNvSpPr>
            <a:spLocks noGrp="1"/>
          </p:cNvSpPr>
          <p:nvPr>
            <p:ph type="ctrTitle"/>
          </p:nvPr>
        </p:nvSpPr>
        <p:spPr>
          <a:xfrm>
            <a:off x="5305963" y="9047566"/>
            <a:ext cx="1140714" cy="423824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4320"/>
              </a:lnSpc>
            </a:pPr>
            <a:r>
              <a:rPr lang="zh-CN" altLang="en-US" sz="3600" b="0" i="0" u="none" spc="0" dirty="0">
                <a:solidFill>
                  <a:srgbClr val="EF5250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客户E​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21321" name="文本"/>
          <p:cNvSpPr>
            <a:spLocks noGrp="1"/>
          </p:cNvSpPr>
          <p:nvPr>
            <p:ph type="ctrTitle"/>
          </p:nvPr>
        </p:nvSpPr>
        <p:spPr>
          <a:xfrm>
            <a:off x="9302743" y="4702714"/>
            <a:ext cx="1608886" cy="428396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4320"/>
              </a:lnSpc>
            </a:pPr>
            <a:r>
              <a:rPr lang="zh-CN" altLang="en-US" sz="3600" b="0" i="0" u="none" spc="0" dirty="0">
                <a:solidFill>
                  <a:srgbClr val="EF5250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200,000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22369" name="文本"/>
          <p:cNvSpPr>
            <a:spLocks noGrp="1"/>
          </p:cNvSpPr>
          <p:nvPr>
            <p:ph type="ctrTitle"/>
          </p:nvPr>
        </p:nvSpPr>
        <p:spPr>
          <a:xfrm>
            <a:off x="9302743" y="6851595"/>
            <a:ext cx="1608886" cy="428396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4320"/>
              </a:lnSpc>
            </a:pPr>
            <a:r>
              <a:rPr lang="zh-CN" altLang="en-US" sz="3600" b="0" i="0" u="none" spc="0" dirty="0">
                <a:solidFill>
                  <a:srgbClr val="EF5250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250,000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23417" name="文本"/>
          <p:cNvSpPr>
            <a:spLocks noGrp="1"/>
          </p:cNvSpPr>
          <p:nvPr>
            <p:ph type="ctrTitle"/>
          </p:nvPr>
        </p:nvSpPr>
        <p:spPr>
          <a:xfrm>
            <a:off x="9313716" y="9000475"/>
            <a:ext cx="1586941" cy="428396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4320"/>
              </a:lnSpc>
            </a:pPr>
            <a:r>
              <a:rPr lang="zh-CN" altLang="en-US" sz="3600" b="0" i="0" u="none" spc="0" dirty="0">
                <a:solidFill>
                  <a:srgbClr val="EF5250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180,000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24465" name="文本"/>
          <p:cNvSpPr>
            <a:spLocks noGrp="1"/>
          </p:cNvSpPr>
          <p:nvPr>
            <p:ph type="ctrTitle"/>
          </p:nvPr>
        </p:nvSpPr>
        <p:spPr>
          <a:xfrm>
            <a:off x="13542483" y="4702714"/>
            <a:ext cx="1586941" cy="428396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4320"/>
              </a:lnSpc>
            </a:pPr>
            <a:r>
              <a:rPr lang="zh-CN" altLang="en-US" sz="3600" b="0" i="0" u="none" spc="0" dirty="0">
                <a:solidFill>
                  <a:srgbClr val="EF5250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170,000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25514" name="文本"/>
          <p:cNvSpPr>
            <a:spLocks noGrp="1"/>
          </p:cNvSpPr>
          <p:nvPr>
            <p:ph type="ctrTitle"/>
          </p:nvPr>
        </p:nvSpPr>
        <p:spPr>
          <a:xfrm>
            <a:off x="13531510" y="6851595"/>
            <a:ext cx="1608886" cy="428396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4320"/>
              </a:lnSpc>
            </a:pPr>
            <a:r>
              <a:rPr lang="zh-CN" altLang="en-US" sz="3600" b="0" i="0" u="none" spc="0" dirty="0">
                <a:solidFill>
                  <a:srgbClr val="EF5250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200,000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26563" name="文本"/>
          <p:cNvSpPr>
            <a:spLocks noGrp="1"/>
          </p:cNvSpPr>
          <p:nvPr>
            <p:ph type="ctrTitle"/>
          </p:nvPr>
        </p:nvSpPr>
        <p:spPr>
          <a:xfrm>
            <a:off x="13542483" y="9000475"/>
            <a:ext cx="1586941" cy="428396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4320"/>
              </a:lnSpc>
            </a:pPr>
            <a:r>
              <a:rPr lang="zh-CN" altLang="en-US" sz="3600" b="0" i="0" u="none" spc="0" dirty="0">
                <a:solidFill>
                  <a:srgbClr val="EF5250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150,000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27612" name="文本"/>
          <p:cNvSpPr>
            <a:spLocks noGrp="1"/>
          </p:cNvSpPr>
          <p:nvPr>
            <p:ph type="ctrTitle"/>
          </p:nvPr>
        </p:nvSpPr>
        <p:spPr>
          <a:xfrm>
            <a:off x="18125642" y="4743177"/>
            <a:ext cx="890168" cy="347472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4320"/>
              </a:lnSpc>
            </a:pPr>
            <a:r>
              <a:rPr lang="zh-CN" altLang="en-US" sz="3600" b="0" i="0" u="none" spc="0" dirty="0">
                <a:solidFill>
                  <a:srgbClr val="EF5250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85%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28656" name="文本"/>
          <p:cNvSpPr>
            <a:spLocks noGrp="1"/>
          </p:cNvSpPr>
          <p:nvPr>
            <p:ph type="ctrTitle"/>
          </p:nvPr>
        </p:nvSpPr>
        <p:spPr>
          <a:xfrm>
            <a:off x="18125642" y="6892057"/>
            <a:ext cx="890168" cy="347472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4320"/>
              </a:lnSpc>
            </a:pPr>
            <a:r>
              <a:rPr lang="zh-CN" altLang="en-US" sz="3600" b="0" i="0" u="none" spc="0" dirty="0">
                <a:solidFill>
                  <a:srgbClr val="EF5250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80%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29700" name="文本"/>
          <p:cNvSpPr>
            <a:spLocks noGrp="1"/>
          </p:cNvSpPr>
          <p:nvPr>
            <p:ph type="ctrTitle"/>
          </p:nvPr>
        </p:nvSpPr>
        <p:spPr>
          <a:xfrm>
            <a:off x="18125642" y="9040937"/>
            <a:ext cx="890168" cy="347472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4320"/>
              </a:lnSpc>
            </a:pPr>
            <a:r>
              <a:rPr lang="zh-CN" altLang="en-US" sz="3600" b="0" i="0" u="none" spc="0" dirty="0">
                <a:solidFill>
                  <a:srgbClr val="EF5250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83%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30744" name="文本"/>
          <p:cNvSpPr>
            <a:spLocks noGrp="1"/>
          </p:cNvSpPr>
          <p:nvPr>
            <p:ph type="ctrTitle"/>
          </p:nvPr>
        </p:nvSpPr>
        <p:spPr>
          <a:xfrm>
            <a:off x="3759199" y="10573912"/>
            <a:ext cx="16834933" cy="1570685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4900"/>
              </a:lnSpc>
            </a:pPr>
            <a:r>
              <a:rPr lang="zh-CN" altLang="en-US" sz="2800" b="0" i="0" u="none" spc="0" dirty="0">
                <a:solidFill>
                  <a:srgbClr val="4F4F4F">
                    <a:alpha val="100000"/>
                  </a:srgbClr>
                </a:solidFill>
                <a:latin typeface="Noto Sans S Chinese DemiLight" charset="-122"/>
                <a:ea typeface="Noto Sans S Chinese DemiLight" charset="-122"/>
                <a:cs typeface="Noto Sans S Chinese DemiLight" charset="-122"/>
              </a:rPr>
              <a:t>销售：是指以出售、租赁或其他任何方式向第三方提供产品或服务的行为，包括为促进该行为进行的有关辅助活动，例如广告、促销、展览、服务等活动。或者说：销售是指实现企业生产成果的活动，是服务于客户的一场活动。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pic>
        <p:nvPicPr>
          <p:cNvPr id="31892" name="Picture" descr="Picture"/>
          <p:cNvPicPr>
            <a:picLocks noChangeAspect="1"/>
          </p:cNvPicPr>
          <p:nvPr/>
        </p:nvPicPr>
        <p:blipFill>
          <a:blip r:embed="rId6" cstate="print">
            <a:alphaModFix/>
          </a:blip>
          <a:stretch>
            <a:fillRect/>
          </a:stretch>
        </p:blipFill>
        <p:spPr>
          <a:xfrm>
            <a:off x="0" y="0"/>
            <a:ext cx="24403444" cy="2327909"/>
          </a:xfrm>
          <a:prstGeom prst="rect">
            <a:avLst/>
          </a:prstGeom>
        </p:spPr>
      </p:pic>
      <p:sp>
        <p:nvSpPr>
          <p:cNvPr id="32351" name="文本"/>
          <p:cNvSpPr>
            <a:spLocks noGrp="1"/>
          </p:cNvSpPr>
          <p:nvPr>
            <p:ph type="ctrTitle"/>
          </p:nvPr>
        </p:nvSpPr>
        <p:spPr>
          <a:xfrm>
            <a:off x="9232899" y="723188"/>
            <a:ext cx="5883758" cy="750315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6720"/>
              </a:lnSpc>
            </a:pPr>
            <a:r>
              <a:rPr lang="zh-CN" altLang="en-US" sz="5600" b="0" i="0" u="none" spc="0" dirty="0">
                <a:solidFill>
                  <a:srgbClr val="EF5250">
                    <a:alpha val="100000"/>
                  </a:srgbClr>
                </a:solidFill>
                <a:latin typeface="Noto Sans S Chinese Bold Bold" charset="-122"/>
                <a:ea typeface="Noto Sans S Chinese Bold Bold" charset="-122"/>
                <a:cs typeface="Noto Sans S Chinese Bold Bold" charset="-122"/>
              </a:rPr>
              <a:t>Q2销售概述与进度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pic>
        <p:nvPicPr>
          <p:cNvPr id="33406" name="Picture" descr="Picture"/>
          <p:cNvPicPr>
            <a:picLocks noChangeAspect="1"/>
          </p:cNvPicPr>
          <p:nvPr/>
        </p:nvPicPr>
        <p:blipFill>
          <a:blip r:embed="rId6" cstate="print">
            <a:alphaModFix/>
          </a:blip>
          <a:stretch>
            <a:fillRect/>
          </a:stretch>
        </p:blipFill>
        <p:spPr>
          <a:xfrm>
            <a:off x="0" y="13271542"/>
            <a:ext cx="24403444" cy="232790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" descr="Picture"/>
          <p:cNvPicPr>
            <a:picLocks noChangeAspect="1"/>
          </p:cNvPicPr>
          <p:nvPr/>
        </p:nvPicPr>
        <p:blipFill>
          <a:blip r:embed="rId2" cstate="print">
            <a:alphaModFix/>
          </a:blip>
          <a:stretch>
            <a:fillRect/>
          </a:stretch>
        </p:blipFill>
        <p:spPr>
          <a:xfrm>
            <a:off x="0" y="0"/>
            <a:ext cx="24383999" cy="13715999"/>
          </a:xfrm>
          <a:prstGeom prst="rect">
            <a:avLst/>
          </a:prstGeom>
        </p:spPr>
      </p:pic>
      <p:pic>
        <p:nvPicPr>
          <p:cNvPr id="457" name="Picture" descr="Picture"/>
          <p:cNvPicPr>
            <a:picLocks noChangeAspect="1"/>
          </p:cNvPicPr>
          <p:nvPr/>
        </p:nvPicPr>
        <p:blipFill>
          <a:blip r:embed="rId3" cstate="print">
            <a:alphaModFix/>
          </a:blip>
          <a:stretch>
            <a:fillRect/>
          </a:stretch>
        </p:blipFill>
        <p:spPr>
          <a:xfrm>
            <a:off x="8508418" y="553419"/>
            <a:ext cx="15356262" cy="12609160"/>
          </a:xfrm>
          <a:prstGeom prst="rect">
            <a:avLst/>
          </a:prstGeom>
        </p:spPr>
      </p:pic>
      <p:pic>
        <p:nvPicPr>
          <p:cNvPr id="925" name="Picture" descr="Picture"/>
          <p:cNvPicPr>
            <a:picLocks noChangeAspect="1"/>
          </p:cNvPicPr>
          <p:nvPr/>
        </p:nvPicPr>
        <p:blipFill>
          <a:blip r:embed="rId4" cstate="print">
            <a:alphaModFix/>
          </a:blip>
          <a:stretch>
            <a:fillRect/>
          </a:stretch>
        </p:blipFill>
        <p:spPr>
          <a:xfrm>
            <a:off x="0" y="3428999"/>
            <a:ext cx="14143568" cy="6857999"/>
          </a:xfrm>
          <a:prstGeom prst="rect">
            <a:avLst/>
          </a:prstGeom>
          <a:effectLst>
            <a:outerShdw blurRad="152400" dist="205739" dir="2700000" algn="ctr">
              <a:srgbClr val="000000">
                <a:alpha val="15000"/>
              </a:srgbClr>
            </a:outerShdw>
          </a:effectLst>
        </p:spPr>
      </p:pic>
      <p:sp>
        <p:nvSpPr>
          <p:cNvPr id="1552" name="文本"/>
          <p:cNvSpPr>
            <a:spLocks noGrp="1"/>
          </p:cNvSpPr>
          <p:nvPr>
            <p:ph type="ctrTitle"/>
          </p:nvPr>
        </p:nvSpPr>
        <p:spPr>
          <a:xfrm>
            <a:off x="3555999" y="5001666"/>
            <a:ext cx="3506927" cy="671372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6720"/>
              </a:lnSpc>
            </a:pPr>
            <a:r>
              <a:rPr lang="zh-CN" altLang="en-US" sz="5600" b="0" i="0" u="none" spc="0" dirty="0">
                <a:solidFill>
                  <a:srgbClr val="EF5250">
                    <a:alpha val="100000"/>
                  </a:srgbClr>
                </a:solidFill>
                <a:latin typeface="Noto Sans S Chinese Bold Bold" charset="-122"/>
                <a:ea typeface="Noto Sans S Chinese Bold Bold" charset="-122"/>
                <a:cs typeface="Noto Sans S Chinese Bold Bold" charset="-122"/>
              </a:rPr>
              <a:t>销售红黑榜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2601" name="文本"/>
          <p:cNvSpPr>
            <a:spLocks noGrp="1"/>
          </p:cNvSpPr>
          <p:nvPr>
            <p:ph type="ctrTitle"/>
          </p:nvPr>
        </p:nvSpPr>
        <p:spPr>
          <a:xfrm>
            <a:off x="3555999" y="6500875"/>
            <a:ext cx="10129362" cy="1934819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4200"/>
              </a:lnSpc>
            </a:pPr>
            <a:r>
              <a:rPr lang="zh-CN" altLang="en-US" sz="2800" b="0" i="0" u="none" spc="0" dirty="0">
                <a:solidFill>
                  <a:srgbClr val="FFFFFF">
                    <a:alpha val="100000"/>
                  </a:srgbClr>
                </a:solidFill>
                <a:latin typeface="Noto Sans S Chinese DemiLight" charset="-122"/>
                <a:ea typeface="Noto Sans S Chinese DemiLight" charset="-122"/>
                <a:cs typeface="Noto Sans S Chinese DemiLight" charset="-122"/>
              </a:rPr>
              <a:t>销售：是指以出售、租赁或其他任何方式向第三方提供产品或服务的行为，包括为促进该行为进行的有关辅助活动，例如广告、促销、展览、服务等活动。或者说：销售是指实现企业生产成果的活动，是服务于客户的一场活动。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3747" name="文本"/>
          <p:cNvSpPr>
            <a:spLocks noGrp="1"/>
          </p:cNvSpPr>
          <p:nvPr>
            <p:ph type="ctrTitle"/>
          </p:nvPr>
        </p:nvSpPr>
        <p:spPr>
          <a:xfrm>
            <a:off x="660399" y="4072540"/>
            <a:ext cx="2895766" cy="3496172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50204"/>
              </a:lnSpc>
            </a:pPr>
            <a:r>
              <a:rPr lang="zh-CN" altLang="en-US" sz="41837" b="0" i="0" u="none" spc="0" dirty="0">
                <a:solidFill>
                  <a:srgbClr val="FFFFFF">
                    <a:alpha val="100000"/>
                  </a:srgbClr>
                </a:solidFill>
                <a:latin typeface="Trocchi" charset="-122"/>
                <a:ea typeface="Trocchi" charset="-122"/>
                <a:cs typeface="Trocchi" charset="-122"/>
              </a:rPr>
              <a:t>2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1511</Words>
  <Application>Microsoft Office PowerPoint</Application>
  <PresentationFormat>自定义</PresentationFormat>
  <Paragraphs>196</Paragraphs>
  <Slides>18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19" baseType="lpstr">
      <vt:lpstr>Office Theme</vt:lpstr>
      <vt:lpstr>2019年第二季度销售报告</vt:lpstr>
      <vt:lpstr>Q3销售工作目标与计划</vt:lpstr>
      <vt:lpstr>Q2销售概述与进度</vt:lpstr>
      <vt:lpstr>Q2销售概述与进度</vt:lpstr>
      <vt:lpstr>Q2销售概述与进度</vt:lpstr>
      <vt:lpstr>100 80 60 40 20 0</vt:lpstr>
      <vt:lpstr>Q2销售概述与进度</vt:lpstr>
      <vt:lpstr>客户名称</vt:lpstr>
      <vt:lpstr>销售红黑榜</vt:lpstr>
      <vt:lpstr>销售：是指以出售、租赁或其他任何方式向第三方提供产品或服务的行为，包括为促进该行为进行的有关辅助活动，例如广告、促销、展览、服务等活动。或者说：销售是指实现企业生产成果的活动，是服务于客户的一场活动。</vt:lpstr>
      <vt:lpstr>销售 红榜​</vt:lpstr>
      <vt:lpstr>销售 黑榜​</vt:lpstr>
      <vt:lpstr>销售工作不足及解决措施</vt:lpstr>
      <vt:lpstr>销售工作不足及解决措施</vt:lpstr>
      <vt:lpstr>销售工作不足及解决措施</vt:lpstr>
      <vt:lpstr>Q3销售工作目标与计划</vt:lpstr>
      <vt:lpstr>Q3销售工作目标与计划</vt:lpstr>
      <vt:lpstr>谢谢欣赏  欢迎指导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王艺润</dc:creator>
  <cp:lastModifiedBy>11540</cp:lastModifiedBy>
  <cp:revision>2</cp:revision>
  <dcterms:modified xsi:type="dcterms:W3CDTF">2020-01-14T09:45:26Z</dcterms:modified>
</cp:coreProperties>
</file>